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83" r:id="rId5"/>
    <p:sldId id="281" r:id="rId6"/>
    <p:sldId id="282" r:id="rId7"/>
    <p:sldId id="28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843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6E3F-74ED-4759-8066-98CAD6EDA51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48D9-C00D-4EE2-8C22-BB5CC1C0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LÀM TRÒN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Làm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tròn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3" y="523873"/>
            <a:ext cx="11479709" cy="22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78"/>
            <a:ext cx="12088754" cy="791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9" y="1892368"/>
            <a:ext cx="11870095" cy="3383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9777" y="1186311"/>
            <a:ext cx="7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</a:t>
            </a:r>
            <a:endParaRPr lang="en-US" sz="28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525" y="1212576"/>
            <a:ext cx="7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en-US" sz="28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5464" y="1212576"/>
            <a:ext cx="7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endParaRPr lang="en-US" sz="28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8247" y="1179566"/>
            <a:ext cx="7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28</a:t>
            </a:r>
            <a:endParaRPr lang="en-US" sz="28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994" y="1212577"/>
            <a:ext cx="7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  <a:endParaRPr lang="en-US" sz="28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" y="147017"/>
            <a:ext cx="11905367" cy="47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8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2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56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Fujiyama</vt:lpstr>
      <vt:lpstr>Roboto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2022-04-17T00:48:35Z</dcterms:created>
  <dcterms:modified xsi:type="dcterms:W3CDTF">2023-07-20T08:04:14Z</dcterms:modified>
</cp:coreProperties>
</file>