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2" r:id="rId5"/>
    <p:sldId id="263" r:id="rId6"/>
    <p:sldId id="267" r:id="rId7"/>
    <p:sldId id="270" r:id="rId8"/>
    <p:sldId id="269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C599"/>
    <a:srgbClr val="F1F8E8"/>
    <a:srgbClr val="4472C4"/>
    <a:srgbClr val="00803E"/>
    <a:srgbClr val="E39719"/>
    <a:srgbClr val="A65A2B"/>
    <a:srgbClr val="A95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6DE7-347A-4773-BE85-047D6656B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CDEED-6BA0-4000-9124-04DCAE2F5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0DA-84C4-423C-BD9C-E68DC9EA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4CFC-CBBE-4112-9F49-F712D774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EBAA-5702-4B2C-BE53-048C7921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1A73-E4F2-477D-9BF2-66FC31D0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178FF-5A4A-47C4-8BF8-91FFDD184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CBE6-E920-450B-9E15-414E25DE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5C230-BCE1-475E-B2D0-3E18DB83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2B8-A0A3-49FA-8EC2-AB553A6C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6BAD6-027F-4983-9420-F3131F9FF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426FE-4EB8-421A-BE34-153B2584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5296-9376-4D66-AEC3-9CA8DE0D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F8FD-40A1-4EDE-A6D9-844DBA1F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0F844-F66F-4DB2-B4D3-93FF31CB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4DB7-3C3C-4E22-99AD-A344ADE1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CC4B-6F1F-4160-8E29-DE6C8C54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6952-B6A6-4ED8-A47C-504AA12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BB107-5B50-43FC-89F2-872F4BC4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9150-56B8-4B31-86B3-F6E6A028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6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F132-CDC1-44B5-B7AF-35FD2FCE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50864-DE22-4EE2-9D5E-52860CC31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6861-0D2F-4CFB-B2A5-3792AEA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9591B-2302-480D-8C76-4D04AB5D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9BCAF-FA42-40F1-A84F-347C32EF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D5BD-0F3F-44C3-8402-10C2CF41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CF337-3172-4E51-A456-366394205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F055A-B70D-472D-8434-D7F3F8DBC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41CDB-D64F-4081-A385-8732BBDD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0CA51-1F23-42FB-A8F1-F142EB62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839CF-8E51-4D4B-BBC8-0D4747CC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4E8D-B8F3-4417-92D5-C0735FA7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D330D-2752-4CB4-8EF5-7B086B3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66A56-DC42-4E40-9DB2-DFE80D403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6540F-406F-41CA-B6E4-D0AC5CFDC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CCA1B-A8D8-4D0F-85D9-B7F1B580E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CE101-0204-4E13-A2B4-2D6223D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5E530-DEE3-48D8-952E-9DD253A2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E7DEA-F992-42F0-93BC-35E3E900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DC33-3E4C-46E7-A3F0-B96170A7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14845-8286-4E49-BC4E-247B4CC7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62254-B769-4F72-8BE9-6B33C4F5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D38BE-7EB6-4A7D-858F-9999A1FF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3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36718-3BA7-419B-A8A8-746310B0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D3B62-034B-49FD-829E-4DAA1338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87F6A-79B8-43C1-9EEB-B4441B8E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C03D-34D1-4650-A2F9-3D271BEC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E24A-0E99-4456-8130-B4B32C42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E5120-BB69-43B0-8472-9D59937CC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EC23C-5A84-4262-91E2-48C77418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C1A06-A92B-44FE-A6DF-9872A29E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5F379-F3B3-44D3-BFBC-F14806F8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33CA-02B1-4767-B3A3-239D1FF3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C65FB-EA38-4571-86A0-3DE1EED9E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22880-E025-4D19-9512-030591A7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1BBD4-321B-46D9-82CE-C9A99FBD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7B48D-AD05-417E-BCAB-A53FABDB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DA98B-50E9-44D2-A6BC-575E4594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5EBDB-D324-4758-9B2A-219B4A27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5826-05C6-4B55-B73E-1034265C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25F0-C970-483E-92EA-3C1546021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F523-04A7-4E0B-B5FB-3A47B36DC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2E590-FEF7-4A6E-AB3D-FF79DA930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102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KHỐI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LẬP PHƯƠNG,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baseline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KHỐI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HỘP CHỮ NHẬT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18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8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102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Khối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phương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khối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hộp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chữ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nhật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6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97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29A762-7D08-4F06-A89E-E5E11BE51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001" y="999483"/>
            <a:ext cx="2485738" cy="3063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C7D3CA-770C-4619-9A46-385441206B01}"/>
              </a:ext>
            </a:extLst>
          </p:cNvPr>
          <p:cNvSpPr txBox="1"/>
          <p:nvPr/>
        </p:nvSpPr>
        <p:spPr>
          <a:xfrm>
            <a:off x="5224007" y="1502797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b="1" dirty="0" err="1"/>
              <a:t>Khối</a:t>
            </a:r>
            <a:r>
              <a:rPr lang="en-US" sz="2800" b="1" dirty="0"/>
              <a:t> </a:t>
            </a:r>
            <a:r>
              <a:rPr lang="en-US" sz="2800" b="1" dirty="0" err="1"/>
              <a:t>lập</a:t>
            </a:r>
            <a:r>
              <a:rPr lang="en-US" sz="2800" b="1" dirty="0"/>
              <a:t> </a:t>
            </a:r>
            <a:r>
              <a:rPr lang="en-US" sz="2800" b="1" dirty="0" err="1"/>
              <a:t>ph</a:t>
            </a:r>
            <a:r>
              <a:rPr lang="vi-VN" sz="2800" b="1" dirty="0"/>
              <a:t>ư</a:t>
            </a:r>
            <a:r>
              <a:rPr lang="en-US" sz="2800" b="1" dirty="0" err="1"/>
              <a:t>ơng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34F50-D09D-41D5-894D-D67A73AF9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178" y="2265076"/>
            <a:ext cx="2290846" cy="2463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1249A-2F38-4466-A1CE-FD1F71770E75}"/>
              </a:ext>
            </a:extLst>
          </p:cNvPr>
          <p:cNvSpPr txBox="1"/>
          <p:nvPr/>
        </p:nvSpPr>
        <p:spPr>
          <a:xfrm>
            <a:off x="6567777" y="3429000"/>
            <a:ext cx="270345" cy="369332"/>
          </a:xfrm>
          <a:prstGeom prst="rect">
            <a:avLst/>
          </a:prstGeom>
          <a:solidFill>
            <a:srgbClr val="E3971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59D6D-35BA-4697-A364-787398EAE4EC}"/>
              </a:ext>
            </a:extLst>
          </p:cNvPr>
          <p:cNvSpPr txBox="1"/>
          <p:nvPr/>
        </p:nvSpPr>
        <p:spPr>
          <a:xfrm>
            <a:off x="6480313" y="2784737"/>
            <a:ext cx="357809" cy="369332"/>
          </a:xfrm>
          <a:prstGeom prst="rect">
            <a:avLst/>
          </a:prstGeom>
          <a:solidFill>
            <a:srgbClr val="E3971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83F71-AA7F-4BD5-932B-24C6B57AD42C}"/>
              </a:ext>
            </a:extLst>
          </p:cNvPr>
          <p:cNvSpPr txBox="1"/>
          <p:nvPr/>
        </p:nvSpPr>
        <p:spPr>
          <a:xfrm>
            <a:off x="7720717" y="2188175"/>
            <a:ext cx="105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err="1"/>
              <a:t>Đỉnh</a:t>
            </a:r>
            <a:endParaRPr lang="en-US" sz="24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92F975-36A0-4E39-B52D-4CC9891FC47A}"/>
              </a:ext>
            </a:extLst>
          </p:cNvPr>
          <p:cNvCxnSpPr>
            <a:cxnSpLocks/>
          </p:cNvCxnSpPr>
          <p:nvPr/>
        </p:nvCxnSpPr>
        <p:spPr>
          <a:xfrm flipH="1" flipV="1">
            <a:off x="6838122" y="2377440"/>
            <a:ext cx="991341" cy="4568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BE71CA5-890A-4F1D-AEB5-B92B4D2DBD64}"/>
              </a:ext>
            </a:extLst>
          </p:cNvPr>
          <p:cNvSpPr txBox="1"/>
          <p:nvPr/>
        </p:nvSpPr>
        <p:spPr>
          <a:xfrm>
            <a:off x="7775090" y="2792938"/>
            <a:ext cx="105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err="1"/>
              <a:t>Cạnh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CB1DE7-3765-43CE-88F7-6A6C16E1A859}"/>
              </a:ext>
            </a:extLst>
          </p:cNvPr>
          <p:cNvSpPr txBox="1"/>
          <p:nvPr/>
        </p:nvSpPr>
        <p:spPr>
          <a:xfrm>
            <a:off x="7720717" y="3568617"/>
            <a:ext cx="105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err="1"/>
              <a:t>Mặt</a:t>
            </a:r>
            <a:endParaRPr lang="en-US" sz="2400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FE5A4C-082C-4C7A-9615-1D66A3DB2FB9}"/>
              </a:ext>
            </a:extLst>
          </p:cNvPr>
          <p:cNvCxnSpPr>
            <a:cxnSpLocks/>
          </p:cNvCxnSpPr>
          <p:nvPr/>
        </p:nvCxnSpPr>
        <p:spPr>
          <a:xfrm flipH="1" flipV="1">
            <a:off x="6550472" y="2740956"/>
            <a:ext cx="1254169" cy="606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DE6C12-C443-4F3A-8A78-9C28B9D9A71A}"/>
              </a:ext>
            </a:extLst>
          </p:cNvPr>
          <p:cNvCxnSpPr>
            <a:cxnSpLocks/>
          </p:cNvCxnSpPr>
          <p:nvPr/>
        </p:nvCxnSpPr>
        <p:spPr>
          <a:xfrm flipH="1" flipV="1">
            <a:off x="6550471" y="3566837"/>
            <a:ext cx="1254169" cy="606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8B34FE9-3996-4503-AB49-75BD81528C20}"/>
              </a:ext>
            </a:extLst>
          </p:cNvPr>
          <p:cNvSpPr txBox="1"/>
          <p:nvPr/>
        </p:nvSpPr>
        <p:spPr>
          <a:xfrm>
            <a:off x="1383526" y="5057088"/>
            <a:ext cx="913604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Khối</a:t>
            </a:r>
            <a:r>
              <a:rPr lang="en-US" sz="2800" b="1" dirty="0"/>
              <a:t> </a:t>
            </a:r>
            <a:r>
              <a:rPr lang="en-US" sz="2800" b="1" dirty="0" err="1"/>
              <a:t>lập</a:t>
            </a:r>
            <a:r>
              <a:rPr lang="en-US" sz="2800" b="1" dirty="0"/>
              <a:t> </a:t>
            </a:r>
            <a:r>
              <a:rPr lang="en-US" sz="2800" b="1" dirty="0" err="1"/>
              <a:t>ph</a:t>
            </a:r>
            <a:r>
              <a:rPr lang="vi-VN" sz="2800" b="1" dirty="0"/>
              <a:t>ư</a:t>
            </a:r>
            <a:r>
              <a:rPr lang="en-US" sz="2800" b="1" dirty="0" err="1"/>
              <a:t>ơng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8 </a:t>
            </a:r>
            <a:r>
              <a:rPr lang="en-US" sz="2800" b="1" dirty="0" err="1"/>
              <a:t>đỉnh</a:t>
            </a:r>
            <a:r>
              <a:rPr lang="en-US" sz="2800" b="1" dirty="0"/>
              <a:t>, 12 </a:t>
            </a:r>
            <a:r>
              <a:rPr lang="en-US" sz="2800" b="1" dirty="0" err="1"/>
              <a:t>cạnh</a:t>
            </a:r>
            <a:r>
              <a:rPr lang="en-US" sz="2800" b="1" dirty="0"/>
              <a:t>, 6 </a:t>
            </a:r>
            <a:r>
              <a:rPr lang="en-US" sz="2800" b="1" dirty="0" err="1"/>
              <a:t>mặt</a:t>
            </a:r>
            <a:r>
              <a:rPr lang="en-US" sz="2800" b="1" dirty="0"/>
              <a:t>.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khối</a:t>
            </a:r>
            <a:r>
              <a:rPr lang="en-US" sz="2800" b="1" dirty="0"/>
              <a:t> </a:t>
            </a:r>
            <a:r>
              <a:rPr lang="en-US" sz="2800" b="1" dirty="0" err="1"/>
              <a:t>lập</a:t>
            </a:r>
            <a:r>
              <a:rPr lang="en-US" sz="2800" b="1" dirty="0"/>
              <a:t> </a:t>
            </a:r>
            <a:r>
              <a:rPr lang="en-US" sz="2800" b="1" dirty="0" err="1"/>
              <a:t>ph</a:t>
            </a:r>
            <a:r>
              <a:rPr lang="vi-VN" sz="2800" b="1" dirty="0"/>
              <a:t>ư</a:t>
            </a:r>
            <a:r>
              <a:rPr lang="en-US" sz="2800" b="1" dirty="0" err="1"/>
              <a:t>ơng</a:t>
            </a:r>
            <a:r>
              <a:rPr lang="en-US" sz="2800" b="1" dirty="0"/>
              <a:t> </a:t>
            </a:r>
            <a:r>
              <a:rPr lang="en-US" sz="2800" b="1" dirty="0" err="1"/>
              <a:t>đều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A683-D346-4681-A44E-7C8BE9C7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7D3CA-770C-4619-9A46-385441206B01}"/>
              </a:ext>
            </a:extLst>
          </p:cNvPr>
          <p:cNvSpPr txBox="1"/>
          <p:nvPr/>
        </p:nvSpPr>
        <p:spPr>
          <a:xfrm>
            <a:off x="5224007" y="1502797"/>
            <a:ext cx="39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b="1" dirty="0" err="1"/>
              <a:t>Khối</a:t>
            </a:r>
            <a:r>
              <a:rPr lang="en-US" sz="2800" b="1" dirty="0"/>
              <a:t>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83F71-AA7F-4BD5-932B-24C6B57AD42C}"/>
              </a:ext>
            </a:extLst>
          </p:cNvPr>
          <p:cNvSpPr txBox="1"/>
          <p:nvPr/>
        </p:nvSpPr>
        <p:spPr>
          <a:xfrm>
            <a:off x="7720717" y="2188175"/>
            <a:ext cx="105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err="1"/>
              <a:t>Đỉnh</a:t>
            </a:r>
            <a:endParaRPr lang="en-US" sz="24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92F975-36A0-4E39-B52D-4CC9891FC47A}"/>
              </a:ext>
            </a:extLst>
          </p:cNvPr>
          <p:cNvCxnSpPr>
            <a:cxnSpLocks/>
          </p:cNvCxnSpPr>
          <p:nvPr/>
        </p:nvCxnSpPr>
        <p:spPr>
          <a:xfrm flipH="1" flipV="1">
            <a:off x="6838122" y="2377440"/>
            <a:ext cx="991341" cy="4568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BE71CA5-890A-4F1D-AEB5-B92B4D2DBD64}"/>
              </a:ext>
            </a:extLst>
          </p:cNvPr>
          <p:cNvSpPr txBox="1"/>
          <p:nvPr/>
        </p:nvSpPr>
        <p:spPr>
          <a:xfrm>
            <a:off x="7775090" y="2792938"/>
            <a:ext cx="105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err="1"/>
              <a:t>Cạnh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CB1DE7-3765-43CE-88F7-6A6C16E1A859}"/>
              </a:ext>
            </a:extLst>
          </p:cNvPr>
          <p:cNvSpPr txBox="1"/>
          <p:nvPr/>
        </p:nvSpPr>
        <p:spPr>
          <a:xfrm>
            <a:off x="7720717" y="3568617"/>
            <a:ext cx="105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err="1"/>
              <a:t>Mặt</a:t>
            </a:r>
            <a:endParaRPr lang="en-US" sz="2400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FE5A4C-082C-4C7A-9615-1D66A3DB2FB9}"/>
              </a:ext>
            </a:extLst>
          </p:cNvPr>
          <p:cNvCxnSpPr>
            <a:cxnSpLocks/>
          </p:cNvCxnSpPr>
          <p:nvPr/>
        </p:nvCxnSpPr>
        <p:spPr>
          <a:xfrm flipH="1" flipV="1">
            <a:off x="6550472" y="2772760"/>
            <a:ext cx="1254169" cy="606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8B34FE9-3996-4503-AB49-75BD81528C20}"/>
              </a:ext>
            </a:extLst>
          </p:cNvPr>
          <p:cNvSpPr txBox="1"/>
          <p:nvPr/>
        </p:nvSpPr>
        <p:spPr>
          <a:xfrm>
            <a:off x="1383526" y="5057088"/>
            <a:ext cx="913604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Khối</a:t>
            </a:r>
            <a:r>
              <a:rPr lang="en-US" sz="2800" b="1" dirty="0"/>
              <a:t>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8 </a:t>
            </a:r>
            <a:r>
              <a:rPr lang="en-US" sz="2800" b="1" dirty="0" err="1"/>
              <a:t>đỉnh</a:t>
            </a:r>
            <a:r>
              <a:rPr lang="en-US" sz="2800" b="1" dirty="0"/>
              <a:t>, 12 </a:t>
            </a:r>
            <a:r>
              <a:rPr lang="en-US" sz="2800" b="1" dirty="0" err="1"/>
              <a:t>cạnh</a:t>
            </a:r>
            <a:r>
              <a:rPr lang="en-US" sz="2800" b="1" dirty="0"/>
              <a:t>, 6 </a:t>
            </a:r>
            <a:r>
              <a:rPr lang="en-US" sz="2800" b="1" dirty="0" err="1"/>
              <a:t>mặt</a:t>
            </a:r>
            <a:r>
              <a:rPr lang="en-US" sz="2800" b="1" dirty="0"/>
              <a:t>.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khối</a:t>
            </a:r>
            <a:r>
              <a:rPr lang="en-US" sz="2800" b="1" dirty="0"/>
              <a:t>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</a:t>
            </a:r>
            <a:r>
              <a:rPr lang="en-US" sz="2800" b="1" dirty="0" err="1"/>
              <a:t>đều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.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03B89CA-BE97-4B3A-91C0-FB2DF15C7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378" y="893935"/>
            <a:ext cx="2962275" cy="3533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89818D-6BD4-4155-8F39-B965BBB5A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29" y="2375663"/>
            <a:ext cx="2953724" cy="22475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781CE7F-6147-425D-AB8B-58F266F0758D}"/>
              </a:ext>
            </a:extLst>
          </p:cNvPr>
          <p:cNvSpPr/>
          <p:nvPr/>
        </p:nvSpPr>
        <p:spPr>
          <a:xfrm>
            <a:off x="6550472" y="3307743"/>
            <a:ext cx="258100" cy="260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951F68-51CF-4CF3-9033-92FCC5FDF814}"/>
              </a:ext>
            </a:extLst>
          </p:cNvPr>
          <p:cNvCxnSpPr/>
          <p:nvPr/>
        </p:nvCxnSpPr>
        <p:spPr>
          <a:xfrm flipH="1" flipV="1">
            <a:off x="6663193" y="3623935"/>
            <a:ext cx="1166270" cy="566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1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8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31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8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195868" y="278992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359549" y="2178159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2280" y="1317555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biệt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các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em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755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135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2022-04-17T00:48:35Z</dcterms:created>
  <dcterms:modified xsi:type="dcterms:W3CDTF">2023-06-07T05:32:02Z</dcterms:modified>
</cp:coreProperties>
</file>