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0"/>
  </p:notesMasterIdLst>
  <p:sldIdLst>
    <p:sldId id="256" r:id="rId2"/>
    <p:sldId id="339" r:id="rId3"/>
    <p:sldId id="351" r:id="rId4"/>
    <p:sldId id="394" r:id="rId5"/>
    <p:sldId id="395" r:id="rId6"/>
    <p:sldId id="374" r:id="rId7"/>
    <p:sldId id="396" r:id="rId8"/>
    <p:sldId id="343" r:id="rId9"/>
    <p:sldId id="397" r:id="rId10"/>
    <p:sldId id="398" r:id="rId11"/>
    <p:sldId id="399" r:id="rId12"/>
    <p:sldId id="400" r:id="rId13"/>
    <p:sldId id="344" r:id="rId14"/>
    <p:sldId id="401" r:id="rId15"/>
    <p:sldId id="402" r:id="rId16"/>
    <p:sldId id="346" r:id="rId17"/>
    <p:sldId id="345" r:id="rId18"/>
    <p:sldId id="266" r:id="rId19"/>
  </p:sldIdLst>
  <p:sldSz cx="12192000" cy="6858000"/>
  <p:notesSz cx="6858000" cy="9144000"/>
  <p:embeddedFontLst>
    <p:embeddedFont>
      <p:font typeface="Fujiyama" panose="02020500000000000000" pitchFamily="18" charset="0"/>
      <p:regular r:id="rId21"/>
      <p:bold r:id="rId22"/>
      <p:italic r:id="rId23"/>
      <p:boldItalic r:id="rId24"/>
    </p:embeddedFont>
    <p:embeddedFont>
      <p:font typeface="VNI-Times" pitchFamily="2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UTM HelvetIns" pitchFamily="2" charset="0"/>
      <p:regular r:id="rId35"/>
    </p:embeddedFont>
    <p:embeddedFont>
      <p:font typeface="UTM Davida" panose="020406030505060202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Wingdings 2" panose="05020102010507070707" pitchFamily="18" charset="2"/>
      <p:regular r:id="rId47"/>
    </p:embeddedFont>
    <p:embeddedFont>
      <p:font typeface="UTM Alexander" panose="0204060305050602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4" autoAdjust="0"/>
    <p:restoredTop sz="94620" autoAdjust="0"/>
  </p:normalViewPr>
  <p:slideViewPr>
    <p:cSldViewPr snapToGrid="0">
      <p:cViewPr varScale="1">
        <p:scale>
          <a:sx n="83" d="100"/>
          <a:sy n="83" d="100"/>
        </p:scale>
        <p:origin x="36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21/7/2023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105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TRỪ TRONG PHẠM VI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baseline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000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noProof="0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21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1698943" y="1090613"/>
            <a:ext cx="16764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b="1" u="sng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altLang="en-US" b="1" u="sng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383280" y="1090613"/>
            <a:ext cx="544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Đặt tính rồi tính</a:t>
            </a:r>
            <a:r>
              <a:rPr lang="en-US" altLang="en-US" sz="2800" b="1">
                <a:latin typeface="Times New Roman" panose="02020603050405020304" pitchFamily="18" charset="0"/>
              </a:rPr>
              <a:t>:  </a:t>
            </a: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3002280" y="4022725"/>
            <a:ext cx="129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6 735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u="sng">
                <a:latin typeface="Times New Roman" panose="02020603050405020304" pitchFamily="18" charset="0"/>
              </a:rPr>
              <a:t>2 816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773680" y="4632325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latin typeface="Comic Sans MS" panose="030F0702030302020204" pitchFamily="66" charset="0"/>
              </a:rPr>
              <a:t>-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472430" y="4090988"/>
            <a:ext cx="129540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7 033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u="sng">
                <a:latin typeface="Times New Roman" panose="02020603050405020304" pitchFamily="18" charset="0"/>
              </a:rPr>
              <a:t>5 126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5243830" y="46259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latin typeface="Comic Sans MS" panose="030F0702030302020204" pitchFamily="66" charset="0"/>
              </a:rPr>
              <a:t>-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281680" y="-28575"/>
            <a:ext cx="544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786380" y="401638"/>
            <a:ext cx="6921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Phép trừ các số trong phạm vi 10 000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68930" y="5345113"/>
            <a:ext cx="1562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3 919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89893" y="5413375"/>
            <a:ext cx="1338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1 907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43" y="1892300"/>
            <a:ext cx="81946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8298180" y="4038600"/>
            <a:ext cx="12954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1 694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u="sng">
                <a:latin typeface="Times New Roman" panose="02020603050405020304" pitchFamily="18" charset="0"/>
              </a:rPr>
              <a:t>   975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639493" y="5341938"/>
            <a:ext cx="9540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719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966393" y="4622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latin typeface="Comic Sans MS" panose="030F0702030302020204" pitchFamily="66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763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  <p:bldP spid="5" grpId="0"/>
      <p:bldP spid="6" grpId="0"/>
      <p:bldP spid="7" grpId="0"/>
      <p:bldP spid="8" grpId="0"/>
      <p:bldP spid="11" grpId="0"/>
      <p:bldP spid="12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22120" y="249238"/>
            <a:ext cx="8915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Bài 3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: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Tính đến hôm nay, Thỏ Xám đã được 1200 ngày tuổi, Sóc Đỏ được 2100 ngày tuổi. Hỏi Sóc Đỏ nhiều hơn Thỏ Xám bao nhiêu ngày tuổi?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017520" y="3022600"/>
            <a:ext cx="2057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Tóm tắt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: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1979295" y="3608388"/>
            <a:ext cx="427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Thỏ Xám :  1200 ngày tuổi 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2026920" y="4071938"/>
            <a:ext cx="441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Sóc Đỏ :  2100 ngày tuổi 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2026920" y="4656138"/>
            <a:ext cx="8458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Hỏi Sóc Đỏ hơn Thỏ Xám : …..ngày tuổi?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45" y="2028825"/>
            <a:ext cx="31146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249670" y="762000"/>
            <a:ext cx="3543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957070" y="1295400"/>
            <a:ext cx="1511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696970" y="12954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8573770" y="1295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026920" y="16764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5235893" y="3299143"/>
            <a:ext cx="300037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vi-VN" altLang="en-US" sz="2800" b="1" u="sng" dirty="0">
                <a:latin typeface="+mj-lt"/>
                <a:cs typeface="Times New Roman" panose="02020603050405020304" pitchFamily="18" charset="0"/>
              </a:rPr>
              <a:t>Bà</a:t>
            </a:r>
            <a:r>
              <a:rPr lang="en-US" altLang="en-US" sz="2800" b="1" u="sng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altLang="en-US" sz="2800" b="1" u="sng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+mj-lt"/>
                <a:cs typeface="Times New Roman" panose="02020603050405020304" pitchFamily="18" charset="0"/>
              </a:rPr>
              <a:t>giải</a:t>
            </a:r>
            <a:endParaRPr lang="en-US" altLang="en-US" sz="2800" u="sng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89543" y="3796030"/>
            <a:ext cx="6696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Sóc Đỏ hơn Thỏ Xám số ngày tuổi là: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51543" y="4454843"/>
            <a:ext cx="4662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2100 – 1200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(ngày tuổi)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2330" y="5085080"/>
            <a:ext cx="3678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ngày tuổi.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3643630" y="895668"/>
            <a:ext cx="2057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Tóm tắt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: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605405" y="1481455"/>
            <a:ext cx="427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Thỏ Xám :  1200 ngày tuổi </a:t>
            </a: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2653030" y="1943418"/>
            <a:ext cx="441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Sóc Đỏ :  2100 ngày tuổi 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605405" y="2467293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Hỏi Sóc Đỏ hơn Thỏ Xám : …..ngày tuổi?</a:t>
            </a:r>
          </a:p>
        </p:txBody>
      </p:sp>
    </p:spTree>
    <p:extLst>
      <p:ext uri="{BB962C8B-B14F-4D97-AF65-F5344CB8AC3E}">
        <p14:creationId xmlns:p14="http://schemas.microsoft.com/office/powerpoint/2010/main" val="92818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  <p:bldP spid="6" grpId="0"/>
      <p:bldP spid="6" grpId="1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me42712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2133600" y="609600"/>
            <a:ext cx="7467600" cy="16764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000099"/>
                </a:solidFill>
                <a:latin typeface="Times New Roman" panose="02020603050405020304" pitchFamily="18" charset="0"/>
              </a:rPr>
              <a:t>TRÒ CHƠI</a:t>
            </a:r>
          </a:p>
        </p:txBody>
      </p:sp>
      <p:pic>
        <p:nvPicPr>
          <p:cNvPr id="4" name="Picture 29" descr="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06488"/>
            <a:ext cx="2290763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"/>
          <p:cNvSpPr>
            <a:spLocks noChangeArrowheads="1" noChangeShapeType="1"/>
          </p:cNvSpPr>
          <p:nvPr/>
        </p:nvSpPr>
        <p:spPr bwMode="auto">
          <a:xfrm>
            <a:off x="1524000" y="2865438"/>
            <a:ext cx="9067800" cy="163036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6000" b="1" kern="10" spc="-6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TINH MẮT HƠN?</a:t>
            </a:r>
            <a:endParaRPr lang="en-US" sz="6000" b="1" kern="10" spc="-60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" action="ppaction://noaction"/>
          </p:cNvPr>
          <p:cNvSpPr/>
          <p:nvPr/>
        </p:nvSpPr>
        <p:spPr>
          <a:xfrm>
            <a:off x="8991600" y="5562600"/>
            <a:ext cx="1066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7" name="Picture 29" descr="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189">
            <a:off x="1600200" y="1249363"/>
            <a:ext cx="24098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6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 choi am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2286000" y="3291205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itchFamily="34" charset="0"/>
              </a:rPr>
              <a:t>4753</a:t>
            </a:r>
          </a:p>
        </p:txBody>
      </p:sp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2243138" y="4321493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itchFamily="34" charset="0"/>
              </a:rPr>
              <a:t>1923</a:t>
            </a:r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2057400" y="3545205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itchFamily="34" charset="0"/>
              </a:rPr>
              <a:t>-</a:t>
            </a:r>
          </a:p>
        </p:txBody>
      </p:sp>
      <p:sp>
        <p:nvSpPr>
          <p:cNvPr id="5" name="Line 38"/>
          <p:cNvSpPr>
            <a:spLocks noChangeShapeType="1"/>
          </p:cNvSpPr>
          <p:nvPr/>
        </p:nvSpPr>
        <p:spPr bwMode="auto">
          <a:xfrm>
            <a:off x="2090738" y="4307205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Oval 43"/>
          <p:cNvSpPr>
            <a:spLocks noChangeArrowheads="1"/>
          </p:cNvSpPr>
          <p:nvPr/>
        </p:nvSpPr>
        <p:spPr bwMode="auto">
          <a:xfrm>
            <a:off x="3233738" y="4154805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WordArt 48"/>
          <p:cNvSpPr>
            <a:spLocks noChangeArrowheads="1" noChangeShapeType="1" noTextEdit="1"/>
          </p:cNvSpPr>
          <p:nvPr/>
        </p:nvSpPr>
        <p:spPr bwMode="auto">
          <a:xfrm>
            <a:off x="3409950" y="4307205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243138" y="3861118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itchFamily="34" charset="0"/>
              </a:rPr>
              <a:t>317</a:t>
            </a:r>
          </a:p>
        </p:txBody>
      </p:sp>
      <p:sp>
        <p:nvSpPr>
          <p:cNvPr id="9" name="Oval 43"/>
          <p:cNvSpPr>
            <a:spLocks noChangeArrowheads="1"/>
          </p:cNvSpPr>
          <p:nvPr/>
        </p:nvSpPr>
        <p:spPr bwMode="auto">
          <a:xfrm>
            <a:off x="2319338" y="2478405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43"/>
          <p:cNvSpPr>
            <a:spLocks noChangeArrowheads="1"/>
          </p:cNvSpPr>
          <p:nvPr/>
        </p:nvSpPr>
        <p:spPr bwMode="auto">
          <a:xfrm>
            <a:off x="4648200" y="2478405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4495800" y="3240405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486275" y="4383405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4267200" y="354520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4267200" y="442626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Oval 43"/>
          <p:cNvSpPr>
            <a:spLocks noChangeArrowheads="1"/>
          </p:cNvSpPr>
          <p:nvPr/>
        </p:nvSpPr>
        <p:spPr bwMode="auto">
          <a:xfrm>
            <a:off x="5410200" y="4154805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WordArt 48"/>
          <p:cNvSpPr>
            <a:spLocks noChangeArrowheads="1" noChangeShapeType="1" noTextEdit="1"/>
          </p:cNvSpPr>
          <p:nvPr/>
        </p:nvSpPr>
        <p:spPr bwMode="auto">
          <a:xfrm>
            <a:off x="5638800" y="4307205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17" name="Oval 43"/>
          <p:cNvSpPr>
            <a:spLocks noChangeArrowheads="1"/>
          </p:cNvSpPr>
          <p:nvPr/>
        </p:nvSpPr>
        <p:spPr bwMode="auto">
          <a:xfrm>
            <a:off x="6858000" y="2554605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6705600" y="3316605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696075" y="4459605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6477000" y="362140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1" name="Line 39"/>
          <p:cNvSpPr>
            <a:spLocks noChangeShapeType="1"/>
          </p:cNvSpPr>
          <p:nvPr/>
        </p:nvSpPr>
        <p:spPr bwMode="auto">
          <a:xfrm>
            <a:off x="6553200" y="450246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Oval 43"/>
          <p:cNvSpPr>
            <a:spLocks noChangeArrowheads="1"/>
          </p:cNvSpPr>
          <p:nvPr/>
        </p:nvSpPr>
        <p:spPr bwMode="auto">
          <a:xfrm>
            <a:off x="7696200" y="4231005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WordArt 48"/>
          <p:cNvSpPr>
            <a:spLocks noChangeArrowheads="1" noChangeShapeType="1" noTextEdit="1"/>
          </p:cNvSpPr>
          <p:nvPr/>
        </p:nvSpPr>
        <p:spPr bwMode="auto">
          <a:xfrm>
            <a:off x="7872413" y="4383405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24" name="Oval 43"/>
          <p:cNvSpPr>
            <a:spLocks noChangeArrowheads="1"/>
          </p:cNvSpPr>
          <p:nvPr/>
        </p:nvSpPr>
        <p:spPr bwMode="auto">
          <a:xfrm>
            <a:off x="9067800" y="2554605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8991600" y="3356293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8991600" y="437388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8686800" y="362140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8763000" y="437388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Oval 43"/>
          <p:cNvSpPr>
            <a:spLocks noChangeArrowheads="1"/>
          </p:cNvSpPr>
          <p:nvPr/>
        </p:nvSpPr>
        <p:spPr bwMode="auto">
          <a:xfrm>
            <a:off x="9829800" y="4231005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WordArt 48"/>
          <p:cNvSpPr>
            <a:spLocks noChangeArrowheads="1" noChangeShapeType="1" noTextEdit="1"/>
          </p:cNvSpPr>
          <p:nvPr/>
        </p:nvSpPr>
        <p:spPr bwMode="auto">
          <a:xfrm>
            <a:off x="10006013" y="4383405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31" name="Picture 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2192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038600" y="489268"/>
            <a:ext cx="541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AI TINH MẮT HƠN?</a:t>
            </a:r>
          </a:p>
        </p:txBody>
      </p:sp>
      <p:sp>
        <p:nvSpPr>
          <p:cNvPr id="33" name="Oval 10"/>
          <p:cNvSpPr>
            <a:spLocks noChangeArrowheads="1"/>
          </p:cNvSpPr>
          <p:nvPr/>
        </p:nvSpPr>
        <p:spPr bwMode="auto">
          <a:xfrm>
            <a:off x="80772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4" name="Oval 11"/>
          <p:cNvSpPr>
            <a:spLocks noChangeArrowheads="1"/>
          </p:cNvSpPr>
          <p:nvPr/>
        </p:nvSpPr>
        <p:spPr bwMode="auto">
          <a:xfrm>
            <a:off x="80772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5" name="Oval 13"/>
          <p:cNvSpPr>
            <a:spLocks noChangeArrowheads="1"/>
          </p:cNvSpPr>
          <p:nvPr/>
        </p:nvSpPr>
        <p:spPr bwMode="auto">
          <a:xfrm>
            <a:off x="80772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6" name="Oval 14"/>
          <p:cNvSpPr>
            <a:spLocks noChangeArrowheads="1"/>
          </p:cNvSpPr>
          <p:nvPr/>
        </p:nvSpPr>
        <p:spPr bwMode="auto">
          <a:xfrm>
            <a:off x="80772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7" name="Oval 15"/>
          <p:cNvSpPr>
            <a:spLocks noChangeArrowheads="1"/>
          </p:cNvSpPr>
          <p:nvPr/>
        </p:nvSpPr>
        <p:spPr bwMode="auto">
          <a:xfrm>
            <a:off x="80772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8" name="Oval 16"/>
          <p:cNvSpPr>
            <a:spLocks noChangeArrowheads="1"/>
          </p:cNvSpPr>
          <p:nvPr/>
        </p:nvSpPr>
        <p:spPr bwMode="auto">
          <a:xfrm>
            <a:off x="8305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9" name="Oval 62"/>
          <p:cNvSpPr>
            <a:spLocks noChangeArrowheads="1"/>
          </p:cNvSpPr>
          <p:nvPr/>
        </p:nvSpPr>
        <p:spPr bwMode="auto">
          <a:xfrm>
            <a:off x="8153400" y="5648643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itchFamily="34" charset="0"/>
              </a:rPr>
              <a:t>0</a:t>
            </a:r>
          </a:p>
        </p:txBody>
      </p:sp>
      <p:sp>
        <p:nvSpPr>
          <p:cNvPr id="40" name="Oval 10"/>
          <p:cNvSpPr>
            <a:spLocks noChangeArrowheads="1"/>
          </p:cNvSpPr>
          <p:nvPr/>
        </p:nvSpPr>
        <p:spPr bwMode="auto">
          <a:xfrm>
            <a:off x="8158163" y="5669280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1" name="Oval 11"/>
          <p:cNvSpPr>
            <a:spLocks noChangeArrowheads="1"/>
          </p:cNvSpPr>
          <p:nvPr/>
        </p:nvSpPr>
        <p:spPr bwMode="auto">
          <a:xfrm>
            <a:off x="8158163" y="5669280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2" name="Oval 13"/>
          <p:cNvSpPr>
            <a:spLocks noChangeArrowheads="1"/>
          </p:cNvSpPr>
          <p:nvPr/>
        </p:nvSpPr>
        <p:spPr bwMode="auto">
          <a:xfrm>
            <a:off x="8158163" y="5669280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3" name="Oval 14"/>
          <p:cNvSpPr>
            <a:spLocks noChangeArrowheads="1"/>
          </p:cNvSpPr>
          <p:nvPr/>
        </p:nvSpPr>
        <p:spPr bwMode="auto">
          <a:xfrm>
            <a:off x="8077200" y="5669280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Oval 15"/>
          <p:cNvSpPr>
            <a:spLocks noChangeArrowheads="1"/>
          </p:cNvSpPr>
          <p:nvPr/>
        </p:nvSpPr>
        <p:spPr bwMode="auto">
          <a:xfrm>
            <a:off x="8305800" y="5669280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5" name="Oval 16"/>
          <p:cNvSpPr>
            <a:spLocks noChangeArrowheads="1"/>
          </p:cNvSpPr>
          <p:nvPr/>
        </p:nvSpPr>
        <p:spPr bwMode="auto">
          <a:xfrm>
            <a:off x="8382000" y="5669280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8077200" y="5669280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itchFamily="34" charset="0"/>
              </a:rPr>
              <a:t>0</a:t>
            </a:r>
          </a:p>
        </p:txBody>
      </p:sp>
      <p:sp>
        <p:nvSpPr>
          <p:cNvPr id="47" name="Oval 10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8" name="Oval 11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9" name="Oval 13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0" name="Oval 14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1" name="Oval 15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3" name="Oval 62"/>
          <p:cNvSpPr>
            <a:spLocks noChangeArrowheads="1"/>
          </p:cNvSpPr>
          <p:nvPr/>
        </p:nvSpPr>
        <p:spPr bwMode="auto">
          <a:xfrm>
            <a:off x="8001000" y="5648643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itchFamily="34" charset="0"/>
              </a:rPr>
              <a:t>0</a:t>
            </a:r>
          </a:p>
        </p:txBody>
      </p:sp>
      <p:sp>
        <p:nvSpPr>
          <p:cNvPr id="54" name="Oval 10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5" name="Oval 11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6" name="Oval 13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7" name="Oval 14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8" name="Oval 15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" name="Oval 16"/>
          <p:cNvSpPr>
            <a:spLocks noChangeArrowheads="1"/>
          </p:cNvSpPr>
          <p:nvPr/>
        </p:nvSpPr>
        <p:spPr bwMode="auto">
          <a:xfrm>
            <a:off x="7924800" y="5648643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" name="Oval 62"/>
          <p:cNvSpPr>
            <a:spLocks noChangeArrowheads="1"/>
          </p:cNvSpPr>
          <p:nvPr/>
        </p:nvSpPr>
        <p:spPr bwMode="auto">
          <a:xfrm>
            <a:off x="8001000" y="5648643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itchFamily="34" charset="0"/>
              </a:rPr>
              <a:t>0</a:t>
            </a: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5029200" y="323088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5029200" y="3850005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5029200" y="437388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8991600" y="3840480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9525000" y="3356293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6" name="Text Box 26"/>
          <p:cNvSpPr txBox="1">
            <a:spLocks noChangeArrowheads="1"/>
          </p:cNvSpPr>
          <p:nvPr/>
        </p:nvSpPr>
        <p:spPr bwMode="auto">
          <a:xfrm>
            <a:off x="9525000" y="3840480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7" name="Text Box 26"/>
          <p:cNvSpPr txBox="1">
            <a:spLocks noChangeArrowheads="1"/>
          </p:cNvSpPr>
          <p:nvPr/>
        </p:nvSpPr>
        <p:spPr bwMode="auto">
          <a:xfrm>
            <a:off x="9525000" y="4373880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4006850" y="1389380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ĐÚNG GHI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Đ, </a:t>
            </a:r>
            <a:r>
              <a:rPr lang="en-US" altLang="en-US" sz="3600" b="1">
                <a:latin typeface="Times New Roman" panose="02020603050405020304" pitchFamily="18" charset="0"/>
              </a:rPr>
              <a:t>SAI GHI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7707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8" grpId="0"/>
      <p:bldP spid="8" grpId="1"/>
      <p:bldP spid="9" grpId="0" animBg="1"/>
      <p:bldP spid="10" grpId="0" animBg="1"/>
      <p:bldP spid="11" grpId="0" build="allAtOnce"/>
      <p:bldP spid="12" grpId="0"/>
      <p:bldP spid="13" grpId="0"/>
      <p:bldP spid="15" grpId="0" animBg="1"/>
      <p:bldP spid="17" grpId="0" animBg="1"/>
      <p:bldP spid="18" grpId="0"/>
      <p:bldP spid="19" grpId="0"/>
      <p:bldP spid="20" grpId="0"/>
      <p:bldP spid="22" grpId="0" animBg="1"/>
      <p:bldP spid="24" grpId="0" animBg="1"/>
      <p:bldP spid="25" grpId="0"/>
      <p:bldP spid="26" grpId="0"/>
      <p:bldP spid="27" grpId="0"/>
      <p:bldP spid="29" grpId="0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45" grpId="0" animBg="1"/>
      <p:bldP spid="45" grpId="1" animBg="1"/>
      <p:bldP spid="45" grpId="2" animBg="1"/>
      <p:bldP spid="45" grpId="3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5" grpId="0"/>
      <p:bldP spid="65" grpId="1"/>
      <p:bldP spid="66" grpId="0"/>
      <p:bldP spid="66" grpId="1"/>
      <p:bldP spid="67" grpId="0"/>
      <p:bldP spid="67" grpId="1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105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trừ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phạm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vi 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10 000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Box 3"/>
          <p:cNvSpPr txBox="1">
            <a:spLocks noChangeArrowheads="1"/>
          </p:cNvSpPr>
          <p:nvPr/>
        </p:nvSpPr>
        <p:spPr bwMode="auto">
          <a:xfrm>
            <a:off x="3636120" y="-58280"/>
            <a:ext cx="4835940" cy="646331"/>
          </a:xfrm>
          <a:prstGeom prst="rect">
            <a:avLst/>
          </a:prstGeom>
          <a:noFill/>
          <a:ln>
            <a:noFill/>
          </a:ln>
        </p:spPr>
        <p:txBody>
          <a:bodyPr anchorCtr="1">
            <a:spAutoFit/>
          </a:bodyPr>
          <a:lstStyle>
            <a:lvl1pPr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rgbClr val="006666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36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3" name="Rectangle 4"/>
          <p:cNvSpPr>
            <a:spLocks noChangeArrowheads="1"/>
          </p:cNvSpPr>
          <p:nvPr/>
        </p:nvSpPr>
        <p:spPr bwMode="auto">
          <a:xfrm>
            <a:off x="2059940" y="576263"/>
            <a:ext cx="8321675" cy="543083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5"/>
          <p:cNvSpPr>
            <a:spLocks noChangeArrowheads="1"/>
          </p:cNvSpPr>
          <p:nvPr/>
        </p:nvSpPr>
        <p:spPr bwMode="auto">
          <a:xfrm>
            <a:off x="2148840" y="1143000"/>
            <a:ext cx="8096250" cy="4622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2148840" y="1143000"/>
            <a:ext cx="80772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4240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pt-BR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pt-BR" altLang="en-US" sz="4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7"/>
          <p:cNvGrpSpPr>
            <a:grpSpLocks/>
          </p:cNvGrpSpPr>
          <p:nvPr/>
        </p:nvGrpSpPr>
        <p:grpSpPr bwMode="auto">
          <a:xfrm>
            <a:off x="4815840" y="533400"/>
            <a:ext cx="2476500" cy="635000"/>
            <a:chOff x="0" y="-102"/>
            <a:chExt cx="1560" cy="426"/>
          </a:xfrm>
        </p:grpSpPr>
        <p:pic>
          <p:nvPicPr>
            <p:cNvPr id="87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2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 Box 9"/>
            <p:cNvSpPr txBox="1">
              <a:spLocks noChangeArrowheads="1"/>
            </p:cNvSpPr>
            <p:nvPr/>
          </p:nvSpPr>
          <p:spPr bwMode="auto">
            <a:xfrm>
              <a:off x="240" y="-102"/>
              <a:ext cx="981" cy="39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pic>
        <p:nvPicPr>
          <p:cNvPr id="89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9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11"/>
          <p:cNvGrpSpPr>
            <a:grpSpLocks/>
          </p:cNvGrpSpPr>
          <p:nvPr/>
        </p:nvGrpSpPr>
        <p:grpSpPr bwMode="auto">
          <a:xfrm>
            <a:off x="4163378" y="5014913"/>
            <a:ext cx="3757612" cy="762000"/>
            <a:chOff x="929" y="3216"/>
            <a:chExt cx="4831" cy="672"/>
          </a:xfrm>
        </p:grpSpPr>
        <p:sp>
          <p:nvSpPr>
            <p:cNvPr id="91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13"/>
            <p:cNvSpPr>
              <a:spLocks noChangeArrowheads="1"/>
            </p:cNvSpPr>
            <p:nvPr/>
          </p:nvSpPr>
          <p:spPr bwMode="gray">
            <a:xfrm>
              <a:off x="1105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Text Box 14"/>
            <p:cNvSpPr txBox="1">
              <a:spLocks noChangeArrowheads="1"/>
            </p:cNvSpPr>
            <p:nvPr/>
          </p:nvSpPr>
          <p:spPr bwMode="gray">
            <a:xfrm>
              <a:off x="929" y="3216"/>
              <a:ext cx="2437" cy="4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4" name="Oval 44"/>
          <p:cNvSpPr>
            <a:spLocks noChangeArrowheads="1"/>
          </p:cNvSpPr>
          <p:nvPr/>
        </p:nvSpPr>
        <p:spPr bwMode="auto">
          <a:xfrm>
            <a:off x="8933815" y="632460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95" name="AutoShape 45"/>
          <p:cNvSpPr>
            <a:spLocks noChangeArrowheads="1"/>
          </p:cNvSpPr>
          <p:nvPr/>
        </p:nvSpPr>
        <p:spPr bwMode="auto">
          <a:xfrm>
            <a:off x="513969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6" name="AutoShape 46"/>
          <p:cNvSpPr>
            <a:spLocks noChangeArrowheads="1"/>
          </p:cNvSpPr>
          <p:nvPr/>
        </p:nvSpPr>
        <p:spPr bwMode="auto">
          <a:xfrm>
            <a:off x="514286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7" name="AutoShape 47"/>
          <p:cNvSpPr>
            <a:spLocks noChangeArrowheads="1"/>
          </p:cNvSpPr>
          <p:nvPr/>
        </p:nvSpPr>
        <p:spPr bwMode="auto">
          <a:xfrm>
            <a:off x="5147628" y="59293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8" name="AutoShape 48"/>
          <p:cNvSpPr>
            <a:spLocks noChangeArrowheads="1"/>
          </p:cNvSpPr>
          <p:nvPr/>
        </p:nvSpPr>
        <p:spPr bwMode="auto">
          <a:xfrm>
            <a:off x="513969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AutoShape 49"/>
          <p:cNvSpPr>
            <a:spLocks noChangeArrowheads="1"/>
          </p:cNvSpPr>
          <p:nvPr/>
        </p:nvSpPr>
        <p:spPr bwMode="auto">
          <a:xfrm>
            <a:off x="5139690" y="59293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0" name="AutoShape 50"/>
          <p:cNvSpPr>
            <a:spLocks noChangeArrowheads="1"/>
          </p:cNvSpPr>
          <p:nvPr/>
        </p:nvSpPr>
        <p:spPr bwMode="auto">
          <a:xfrm>
            <a:off x="513016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1" name="AutoShape 51"/>
          <p:cNvSpPr>
            <a:spLocks noChangeArrowheads="1"/>
          </p:cNvSpPr>
          <p:nvPr/>
        </p:nvSpPr>
        <p:spPr bwMode="auto">
          <a:xfrm>
            <a:off x="5149215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2" name="AutoShape 52"/>
          <p:cNvSpPr>
            <a:spLocks noChangeArrowheads="1"/>
          </p:cNvSpPr>
          <p:nvPr/>
        </p:nvSpPr>
        <p:spPr bwMode="auto">
          <a:xfrm>
            <a:off x="512222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3" name="AutoShape 53"/>
          <p:cNvSpPr>
            <a:spLocks noChangeArrowheads="1"/>
          </p:cNvSpPr>
          <p:nvPr/>
        </p:nvSpPr>
        <p:spPr bwMode="auto">
          <a:xfrm>
            <a:off x="5130165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4" name="AutoShape 54"/>
          <p:cNvSpPr>
            <a:spLocks noChangeArrowheads="1"/>
          </p:cNvSpPr>
          <p:nvPr/>
        </p:nvSpPr>
        <p:spPr bwMode="auto">
          <a:xfrm>
            <a:off x="5150803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5" name="AutoShape 55"/>
          <p:cNvSpPr>
            <a:spLocks noChangeArrowheads="1"/>
          </p:cNvSpPr>
          <p:nvPr/>
        </p:nvSpPr>
        <p:spPr bwMode="auto">
          <a:xfrm>
            <a:off x="5138103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6" name="AutoShape 56"/>
          <p:cNvSpPr>
            <a:spLocks noChangeArrowheads="1"/>
          </p:cNvSpPr>
          <p:nvPr/>
        </p:nvSpPr>
        <p:spPr bwMode="auto">
          <a:xfrm>
            <a:off x="511111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07" name="AutoShape 57"/>
          <p:cNvSpPr>
            <a:spLocks noChangeArrowheads="1"/>
          </p:cNvSpPr>
          <p:nvPr/>
        </p:nvSpPr>
        <p:spPr bwMode="auto">
          <a:xfrm>
            <a:off x="511746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8" name="AutoShape 58"/>
          <p:cNvSpPr>
            <a:spLocks noChangeArrowheads="1"/>
          </p:cNvSpPr>
          <p:nvPr/>
        </p:nvSpPr>
        <p:spPr bwMode="auto">
          <a:xfrm>
            <a:off x="5123815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09" name="AutoShape 59"/>
          <p:cNvSpPr>
            <a:spLocks noChangeArrowheads="1"/>
          </p:cNvSpPr>
          <p:nvPr/>
        </p:nvSpPr>
        <p:spPr bwMode="auto">
          <a:xfrm>
            <a:off x="5115878" y="59293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0" name="AutoShape 60"/>
          <p:cNvSpPr>
            <a:spLocks noChangeArrowheads="1"/>
          </p:cNvSpPr>
          <p:nvPr/>
        </p:nvSpPr>
        <p:spPr bwMode="auto">
          <a:xfrm>
            <a:off x="510794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1" name="AutoShape 61"/>
          <p:cNvSpPr>
            <a:spLocks noChangeArrowheads="1"/>
          </p:cNvSpPr>
          <p:nvPr/>
        </p:nvSpPr>
        <p:spPr bwMode="auto">
          <a:xfrm>
            <a:off x="5131753" y="59293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12" name="AutoShape 62"/>
          <p:cNvSpPr>
            <a:spLocks noChangeArrowheads="1"/>
          </p:cNvSpPr>
          <p:nvPr/>
        </p:nvSpPr>
        <p:spPr bwMode="auto">
          <a:xfrm>
            <a:off x="5130165" y="59293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13" name="AutoShape 63"/>
          <p:cNvSpPr>
            <a:spLocks noChangeArrowheads="1"/>
          </p:cNvSpPr>
          <p:nvPr/>
        </p:nvSpPr>
        <p:spPr bwMode="auto">
          <a:xfrm>
            <a:off x="5114290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4" name="AutoShape 64"/>
          <p:cNvSpPr>
            <a:spLocks noChangeArrowheads="1"/>
          </p:cNvSpPr>
          <p:nvPr/>
        </p:nvSpPr>
        <p:spPr bwMode="auto">
          <a:xfrm>
            <a:off x="5139690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15" name="AutoShape 65"/>
          <p:cNvSpPr>
            <a:spLocks noChangeArrowheads="1"/>
          </p:cNvSpPr>
          <p:nvPr/>
        </p:nvSpPr>
        <p:spPr bwMode="auto">
          <a:xfrm>
            <a:off x="5141278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116" name="Group 76"/>
          <p:cNvGrpSpPr>
            <a:grpSpLocks/>
          </p:cNvGrpSpPr>
          <p:nvPr/>
        </p:nvGrpSpPr>
        <p:grpSpPr bwMode="auto">
          <a:xfrm>
            <a:off x="3729990" y="3033713"/>
            <a:ext cx="4876800" cy="1981200"/>
            <a:chOff x="912" y="2592"/>
            <a:chExt cx="3072" cy="960"/>
          </a:xfrm>
        </p:grpSpPr>
        <p:sp>
          <p:nvSpPr>
            <p:cNvPr id="117" name="Oval 7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66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19" name="Rectangle 79"/>
          <p:cNvSpPr>
            <a:spLocks noChangeArrowheads="1"/>
          </p:cNvSpPr>
          <p:nvPr/>
        </p:nvSpPr>
        <p:spPr bwMode="auto">
          <a:xfrm>
            <a:off x="5915978" y="5054600"/>
            <a:ext cx="167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altLang="en-US" sz="3800" b="1">
              <a:solidFill>
                <a:srgbClr val="FF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AutoShape 80"/>
          <p:cNvSpPr>
            <a:spLocks noChangeArrowheads="1"/>
          </p:cNvSpPr>
          <p:nvPr/>
        </p:nvSpPr>
        <p:spPr bwMode="auto">
          <a:xfrm>
            <a:off x="7751128" y="6275388"/>
            <a:ext cx="1052512" cy="392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AutoShape 81"/>
          <p:cNvSpPr>
            <a:spLocks noChangeArrowheads="1"/>
          </p:cNvSpPr>
          <p:nvPr/>
        </p:nvSpPr>
        <p:spPr bwMode="auto">
          <a:xfrm>
            <a:off x="6644640" y="6335185"/>
            <a:ext cx="990600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AutoShape 51"/>
          <p:cNvSpPr>
            <a:spLocks noChangeArrowheads="1"/>
          </p:cNvSpPr>
          <p:nvPr/>
        </p:nvSpPr>
        <p:spPr bwMode="auto">
          <a:xfrm>
            <a:off x="2313940" y="1127125"/>
            <a:ext cx="7610475" cy="1422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phép </a:t>
            </a:r>
            <a:r>
              <a:rPr lang="vi-VN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+ 2000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 </a:t>
            </a:r>
          </a:p>
        </p:txBody>
      </p:sp>
      <p:pic>
        <p:nvPicPr>
          <p:cNvPr id="123" name="Am-thanh-tra-loi-dung-www_nhacchuongvui_co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278" y="5410200"/>
            <a:ext cx="8239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0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1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9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99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3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3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3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2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3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7" dur="8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8" dur="80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80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85" grpId="0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9" grpId="0"/>
      <p:bldP spid="1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819400" y="87312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1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44700" y="561975"/>
            <a:ext cx="8321675" cy="5430837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33600" y="1128712"/>
            <a:ext cx="8096250" cy="4622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36788" y="946150"/>
            <a:ext cx="8077200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6065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4175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pt-BR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pt-BR" altLang="en-US" sz="4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800600" y="519112"/>
            <a:ext cx="2476500" cy="635000"/>
            <a:chOff x="0" y="-102"/>
            <a:chExt cx="1560" cy="426"/>
          </a:xfrm>
        </p:grpSpPr>
        <p:pic>
          <p:nvPicPr>
            <p:cNvPr id="7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2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240" y="-102"/>
              <a:ext cx="981" cy="39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pic>
        <p:nvPicPr>
          <p:cNvPr id="9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51117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4148138" y="5000625"/>
            <a:ext cx="3757612" cy="762000"/>
            <a:chOff x="929" y="3216"/>
            <a:chExt cx="4831" cy="672"/>
          </a:xfrm>
        </p:grpSpPr>
        <p:sp>
          <p:nvSpPr>
            <p:cNvPr id="11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utoShape 13"/>
            <p:cNvSpPr>
              <a:spLocks noChangeArrowheads="1"/>
            </p:cNvSpPr>
            <p:nvPr/>
          </p:nvSpPr>
          <p:spPr bwMode="gray">
            <a:xfrm>
              <a:off x="1105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gray">
            <a:xfrm>
              <a:off x="929" y="3216"/>
              <a:ext cx="2437" cy="4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1384300" y="0"/>
            <a:ext cx="1095375" cy="990600"/>
            <a:chOff x="5049" y="149"/>
            <a:chExt cx="441" cy="450"/>
          </a:xfrm>
        </p:grpSpPr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049" y="149"/>
              <a:ext cx="441" cy="430"/>
            </a:xfrm>
            <a:custGeom>
              <a:avLst/>
              <a:gdLst>
                <a:gd name="T0" fmla="*/ 2 w 568"/>
                <a:gd name="T1" fmla="*/ 1 h 553"/>
                <a:gd name="T2" fmla="*/ 2 w 568"/>
                <a:gd name="T3" fmla="*/ 2 h 553"/>
                <a:gd name="T4" fmla="*/ 2 w 568"/>
                <a:gd name="T5" fmla="*/ 2 h 553"/>
                <a:gd name="T6" fmla="*/ 2 w 568"/>
                <a:gd name="T7" fmla="*/ 2 h 553"/>
                <a:gd name="T8" fmla="*/ 2 w 568"/>
                <a:gd name="T9" fmla="*/ 2 h 553"/>
                <a:gd name="T10" fmla="*/ 2 w 568"/>
                <a:gd name="T11" fmla="*/ 2 h 553"/>
                <a:gd name="T12" fmla="*/ 2 w 568"/>
                <a:gd name="T13" fmla="*/ 2 h 553"/>
                <a:gd name="T14" fmla="*/ 2 w 568"/>
                <a:gd name="T15" fmla="*/ 2 h 553"/>
                <a:gd name="T16" fmla="*/ 2 w 568"/>
                <a:gd name="T17" fmla="*/ 2 h 553"/>
                <a:gd name="T18" fmla="*/ 2 w 568"/>
                <a:gd name="T19" fmla="*/ 2 h 553"/>
                <a:gd name="T20" fmla="*/ 2 w 568"/>
                <a:gd name="T21" fmla="*/ 2 h 553"/>
                <a:gd name="T22" fmla="*/ 2 w 568"/>
                <a:gd name="T23" fmla="*/ 2 h 553"/>
                <a:gd name="T24" fmla="*/ 2 w 568"/>
                <a:gd name="T25" fmla="*/ 2 h 553"/>
                <a:gd name="T26" fmla="*/ 2 w 568"/>
                <a:gd name="T27" fmla="*/ 2 h 553"/>
                <a:gd name="T28" fmla="*/ 2 w 568"/>
                <a:gd name="T29" fmla="*/ 2 h 553"/>
                <a:gd name="T30" fmla="*/ 2 w 568"/>
                <a:gd name="T31" fmla="*/ 2 h 553"/>
                <a:gd name="T32" fmla="*/ 2 w 568"/>
                <a:gd name="T33" fmla="*/ 2 h 553"/>
                <a:gd name="T34" fmla="*/ 2 w 568"/>
                <a:gd name="T35" fmla="*/ 2 h 553"/>
                <a:gd name="T36" fmla="*/ 2 w 568"/>
                <a:gd name="T37" fmla="*/ 2 h 553"/>
                <a:gd name="T38" fmla="*/ 2 w 568"/>
                <a:gd name="T39" fmla="*/ 2 h 553"/>
                <a:gd name="T40" fmla="*/ 2 w 568"/>
                <a:gd name="T41" fmla="*/ 2 h 553"/>
                <a:gd name="T42" fmla="*/ 2 w 568"/>
                <a:gd name="T43" fmla="*/ 2 h 553"/>
                <a:gd name="T44" fmla="*/ 2 w 568"/>
                <a:gd name="T45" fmla="*/ 2 h 553"/>
                <a:gd name="T46" fmla="*/ 2 w 568"/>
                <a:gd name="T47" fmla="*/ 2 h 553"/>
                <a:gd name="T48" fmla="*/ 2 w 568"/>
                <a:gd name="T49" fmla="*/ 2 h 553"/>
                <a:gd name="T50" fmla="*/ 2 w 568"/>
                <a:gd name="T51" fmla="*/ 2 h 553"/>
                <a:gd name="T52" fmla="*/ 2 w 568"/>
                <a:gd name="T53" fmla="*/ 2 h 553"/>
                <a:gd name="T54" fmla="*/ 2 w 568"/>
                <a:gd name="T55" fmla="*/ 2 h 553"/>
                <a:gd name="T56" fmla="*/ 2 w 568"/>
                <a:gd name="T57" fmla="*/ 2 h 553"/>
                <a:gd name="T58" fmla="*/ 2 w 568"/>
                <a:gd name="T59" fmla="*/ 2 h 553"/>
                <a:gd name="T60" fmla="*/ 2 w 568"/>
                <a:gd name="T61" fmla="*/ 2 h 553"/>
                <a:gd name="T62" fmla="*/ 0 w 568"/>
                <a:gd name="T63" fmla="*/ 2 h 553"/>
                <a:gd name="T64" fmla="*/ 1 w 568"/>
                <a:gd name="T65" fmla="*/ 2 h 553"/>
                <a:gd name="T66" fmla="*/ 2 w 568"/>
                <a:gd name="T67" fmla="*/ 2 h 553"/>
                <a:gd name="T68" fmla="*/ 2 w 568"/>
                <a:gd name="T69" fmla="*/ 2 h 553"/>
                <a:gd name="T70" fmla="*/ 2 w 568"/>
                <a:gd name="T71" fmla="*/ 2 h 553"/>
                <a:gd name="T72" fmla="*/ 2 w 568"/>
                <a:gd name="T73" fmla="*/ 2 h 553"/>
                <a:gd name="T74" fmla="*/ 2 w 568"/>
                <a:gd name="T75" fmla="*/ 2 h 553"/>
                <a:gd name="T76" fmla="*/ 2 w 568"/>
                <a:gd name="T77" fmla="*/ 2 h 553"/>
                <a:gd name="T78" fmla="*/ 2 w 568"/>
                <a:gd name="T79" fmla="*/ 2 h 553"/>
                <a:gd name="T80" fmla="*/ 2 w 568"/>
                <a:gd name="T81" fmla="*/ 2 h 553"/>
                <a:gd name="T82" fmla="*/ 2 w 568"/>
                <a:gd name="T83" fmla="*/ 2 h 553"/>
                <a:gd name="T84" fmla="*/ 2 w 568"/>
                <a:gd name="T85" fmla="*/ 0 h 5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8"/>
                <a:gd name="T130" fmla="*/ 0 h 553"/>
                <a:gd name="T131" fmla="*/ 568 w 568"/>
                <a:gd name="T132" fmla="*/ 553 h 5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8" h="553">
                  <a:moveTo>
                    <a:pt x="284" y="0"/>
                  </a:moveTo>
                  <a:lnTo>
                    <a:pt x="299" y="0"/>
                  </a:lnTo>
                  <a:lnTo>
                    <a:pt x="313" y="1"/>
                  </a:lnTo>
                  <a:lnTo>
                    <a:pt x="327" y="2"/>
                  </a:lnTo>
                  <a:lnTo>
                    <a:pt x="341" y="4"/>
                  </a:lnTo>
                  <a:lnTo>
                    <a:pt x="355" y="8"/>
                  </a:lnTo>
                  <a:lnTo>
                    <a:pt x="368" y="11"/>
                  </a:lnTo>
                  <a:lnTo>
                    <a:pt x="382" y="16"/>
                  </a:lnTo>
                  <a:lnTo>
                    <a:pt x="395" y="21"/>
                  </a:lnTo>
                  <a:lnTo>
                    <a:pt x="407" y="26"/>
                  </a:lnTo>
                  <a:lnTo>
                    <a:pt x="420" y="33"/>
                  </a:lnTo>
                  <a:lnTo>
                    <a:pt x="431" y="40"/>
                  </a:lnTo>
                  <a:lnTo>
                    <a:pt x="443" y="47"/>
                  </a:lnTo>
                  <a:lnTo>
                    <a:pt x="454" y="55"/>
                  </a:lnTo>
                  <a:lnTo>
                    <a:pt x="464" y="63"/>
                  </a:lnTo>
                  <a:lnTo>
                    <a:pt x="475" y="71"/>
                  </a:lnTo>
                  <a:lnTo>
                    <a:pt x="485" y="80"/>
                  </a:lnTo>
                  <a:lnTo>
                    <a:pt x="494" y="90"/>
                  </a:lnTo>
                  <a:lnTo>
                    <a:pt x="503" y="100"/>
                  </a:lnTo>
                  <a:lnTo>
                    <a:pt x="511" y="111"/>
                  </a:lnTo>
                  <a:lnTo>
                    <a:pt x="519" y="121"/>
                  </a:lnTo>
                  <a:lnTo>
                    <a:pt x="527" y="132"/>
                  </a:lnTo>
                  <a:lnTo>
                    <a:pt x="534" y="144"/>
                  </a:lnTo>
                  <a:lnTo>
                    <a:pt x="540" y="156"/>
                  </a:lnTo>
                  <a:lnTo>
                    <a:pt x="546" y="168"/>
                  </a:lnTo>
                  <a:lnTo>
                    <a:pt x="551" y="180"/>
                  </a:lnTo>
                  <a:lnTo>
                    <a:pt x="555" y="194"/>
                  </a:lnTo>
                  <a:lnTo>
                    <a:pt x="559" y="207"/>
                  </a:lnTo>
                  <a:lnTo>
                    <a:pt x="563" y="220"/>
                  </a:lnTo>
                  <a:lnTo>
                    <a:pt x="565" y="234"/>
                  </a:lnTo>
                  <a:lnTo>
                    <a:pt x="566" y="248"/>
                  </a:lnTo>
                  <a:lnTo>
                    <a:pt x="567" y="262"/>
                  </a:lnTo>
                  <a:lnTo>
                    <a:pt x="568" y="277"/>
                  </a:lnTo>
                  <a:lnTo>
                    <a:pt x="567" y="290"/>
                  </a:lnTo>
                  <a:lnTo>
                    <a:pt x="566" y="304"/>
                  </a:lnTo>
                  <a:lnTo>
                    <a:pt x="565" y="318"/>
                  </a:lnTo>
                  <a:lnTo>
                    <a:pt x="563" y="331"/>
                  </a:lnTo>
                  <a:lnTo>
                    <a:pt x="559" y="345"/>
                  </a:lnTo>
                  <a:lnTo>
                    <a:pt x="555" y="359"/>
                  </a:lnTo>
                  <a:lnTo>
                    <a:pt x="551" y="371"/>
                  </a:lnTo>
                  <a:lnTo>
                    <a:pt x="546" y="384"/>
                  </a:lnTo>
                  <a:lnTo>
                    <a:pt x="540" y="395"/>
                  </a:lnTo>
                  <a:lnTo>
                    <a:pt x="534" y="408"/>
                  </a:lnTo>
                  <a:lnTo>
                    <a:pt x="527" y="420"/>
                  </a:lnTo>
                  <a:lnTo>
                    <a:pt x="519" y="431"/>
                  </a:lnTo>
                  <a:lnTo>
                    <a:pt x="511" y="441"/>
                  </a:lnTo>
                  <a:lnTo>
                    <a:pt x="503" y="453"/>
                  </a:lnTo>
                  <a:lnTo>
                    <a:pt x="494" y="462"/>
                  </a:lnTo>
                  <a:lnTo>
                    <a:pt x="485" y="472"/>
                  </a:lnTo>
                  <a:lnTo>
                    <a:pt x="475" y="481"/>
                  </a:lnTo>
                  <a:lnTo>
                    <a:pt x="464" y="489"/>
                  </a:lnTo>
                  <a:lnTo>
                    <a:pt x="454" y="498"/>
                  </a:lnTo>
                  <a:lnTo>
                    <a:pt x="443" y="505"/>
                  </a:lnTo>
                  <a:lnTo>
                    <a:pt x="431" y="513"/>
                  </a:lnTo>
                  <a:lnTo>
                    <a:pt x="420" y="519"/>
                  </a:lnTo>
                  <a:lnTo>
                    <a:pt x="407" y="526"/>
                  </a:lnTo>
                  <a:lnTo>
                    <a:pt x="395" y="532"/>
                  </a:lnTo>
                  <a:lnTo>
                    <a:pt x="382" y="536"/>
                  </a:lnTo>
                  <a:lnTo>
                    <a:pt x="368" y="541"/>
                  </a:lnTo>
                  <a:lnTo>
                    <a:pt x="355" y="544"/>
                  </a:lnTo>
                  <a:lnTo>
                    <a:pt x="341" y="548"/>
                  </a:lnTo>
                  <a:lnTo>
                    <a:pt x="327" y="550"/>
                  </a:lnTo>
                  <a:lnTo>
                    <a:pt x="313" y="551"/>
                  </a:lnTo>
                  <a:lnTo>
                    <a:pt x="299" y="552"/>
                  </a:lnTo>
                  <a:lnTo>
                    <a:pt x="284" y="553"/>
                  </a:lnTo>
                  <a:lnTo>
                    <a:pt x="270" y="552"/>
                  </a:lnTo>
                  <a:lnTo>
                    <a:pt x="255" y="551"/>
                  </a:lnTo>
                  <a:lnTo>
                    <a:pt x="241" y="550"/>
                  </a:lnTo>
                  <a:lnTo>
                    <a:pt x="227" y="548"/>
                  </a:lnTo>
                  <a:lnTo>
                    <a:pt x="213" y="544"/>
                  </a:lnTo>
                  <a:lnTo>
                    <a:pt x="200" y="541"/>
                  </a:lnTo>
                  <a:lnTo>
                    <a:pt x="187" y="536"/>
                  </a:lnTo>
                  <a:lnTo>
                    <a:pt x="174" y="532"/>
                  </a:lnTo>
                  <a:lnTo>
                    <a:pt x="161" y="526"/>
                  </a:lnTo>
                  <a:lnTo>
                    <a:pt x="149" y="519"/>
                  </a:lnTo>
                  <a:lnTo>
                    <a:pt x="137" y="513"/>
                  </a:lnTo>
                  <a:lnTo>
                    <a:pt x="126" y="505"/>
                  </a:lnTo>
                  <a:lnTo>
                    <a:pt x="114" y="498"/>
                  </a:lnTo>
                  <a:lnTo>
                    <a:pt x="103" y="489"/>
                  </a:lnTo>
                  <a:lnTo>
                    <a:pt x="93" y="481"/>
                  </a:lnTo>
                  <a:lnTo>
                    <a:pt x="84" y="472"/>
                  </a:lnTo>
                  <a:lnTo>
                    <a:pt x="74" y="462"/>
                  </a:lnTo>
                  <a:lnTo>
                    <a:pt x="65" y="453"/>
                  </a:lnTo>
                  <a:lnTo>
                    <a:pt x="56" y="441"/>
                  </a:lnTo>
                  <a:lnTo>
                    <a:pt x="49" y="431"/>
                  </a:lnTo>
                  <a:lnTo>
                    <a:pt x="41" y="420"/>
                  </a:lnTo>
                  <a:lnTo>
                    <a:pt x="34" y="408"/>
                  </a:lnTo>
                  <a:lnTo>
                    <a:pt x="29" y="395"/>
                  </a:lnTo>
                  <a:lnTo>
                    <a:pt x="23" y="384"/>
                  </a:lnTo>
                  <a:lnTo>
                    <a:pt x="17" y="371"/>
                  </a:lnTo>
                  <a:lnTo>
                    <a:pt x="13" y="359"/>
                  </a:lnTo>
                  <a:lnTo>
                    <a:pt x="9" y="345"/>
                  </a:lnTo>
                  <a:lnTo>
                    <a:pt x="6" y="331"/>
                  </a:lnTo>
                  <a:lnTo>
                    <a:pt x="4" y="318"/>
                  </a:lnTo>
                  <a:lnTo>
                    <a:pt x="1" y="304"/>
                  </a:lnTo>
                  <a:lnTo>
                    <a:pt x="0" y="290"/>
                  </a:lnTo>
                  <a:lnTo>
                    <a:pt x="0" y="277"/>
                  </a:lnTo>
                  <a:lnTo>
                    <a:pt x="0" y="262"/>
                  </a:lnTo>
                  <a:lnTo>
                    <a:pt x="1" y="248"/>
                  </a:lnTo>
                  <a:lnTo>
                    <a:pt x="4" y="234"/>
                  </a:lnTo>
                  <a:lnTo>
                    <a:pt x="6" y="220"/>
                  </a:lnTo>
                  <a:lnTo>
                    <a:pt x="9" y="207"/>
                  </a:lnTo>
                  <a:lnTo>
                    <a:pt x="13" y="194"/>
                  </a:lnTo>
                  <a:lnTo>
                    <a:pt x="17" y="180"/>
                  </a:lnTo>
                  <a:lnTo>
                    <a:pt x="23" y="168"/>
                  </a:lnTo>
                  <a:lnTo>
                    <a:pt x="29" y="156"/>
                  </a:lnTo>
                  <a:lnTo>
                    <a:pt x="34" y="144"/>
                  </a:lnTo>
                  <a:lnTo>
                    <a:pt x="41" y="132"/>
                  </a:lnTo>
                  <a:lnTo>
                    <a:pt x="49" y="121"/>
                  </a:lnTo>
                  <a:lnTo>
                    <a:pt x="56" y="111"/>
                  </a:lnTo>
                  <a:lnTo>
                    <a:pt x="65" y="100"/>
                  </a:lnTo>
                  <a:lnTo>
                    <a:pt x="74" y="90"/>
                  </a:lnTo>
                  <a:lnTo>
                    <a:pt x="84" y="80"/>
                  </a:lnTo>
                  <a:lnTo>
                    <a:pt x="93" y="71"/>
                  </a:lnTo>
                  <a:lnTo>
                    <a:pt x="103" y="63"/>
                  </a:lnTo>
                  <a:lnTo>
                    <a:pt x="114" y="55"/>
                  </a:lnTo>
                  <a:lnTo>
                    <a:pt x="126" y="47"/>
                  </a:lnTo>
                  <a:lnTo>
                    <a:pt x="137" y="40"/>
                  </a:lnTo>
                  <a:lnTo>
                    <a:pt x="149" y="33"/>
                  </a:lnTo>
                  <a:lnTo>
                    <a:pt x="161" y="26"/>
                  </a:lnTo>
                  <a:lnTo>
                    <a:pt x="174" y="21"/>
                  </a:lnTo>
                  <a:lnTo>
                    <a:pt x="187" y="16"/>
                  </a:lnTo>
                  <a:lnTo>
                    <a:pt x="200" y="11"/>
                  </a:lnTo>
                  <a:lnTo>
                    <a:pt x="213" y="8"/>
                  </a:lnTo>
                  <a:lnTo>
                    <a:pt x="227" y="4"/>
                  </a:lnTo>
                  <a:lnTo>
                    <a:pt x="241" y="2"/>
                  </a:lnTo>
                  <a:lnTo>
                    <a:pt x="255" y="1"/>
                  </a:lnTo>
                  <a:lnTo>
                    <a:pt x="270" y="0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B8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5056" y="155"/>
              <a:ext cx="427" cy="417"/>
            </a:xfrm>
            <a:custGeom>
              <a:avLst/>
              <a:gdLst>
                <a:gd name="T0" fmla="*/ 2 w 550"/>
                <a:gd name="T1" fmla="*/ 1 h 536"/>
                <a:gd name="T2" fmla="*/ 2 w 550"/>
                <a:gd name="T3" fmla="*/ 2 h 536"/>
                <a:gd name="T4" fmla="*/ 2 w 550"/>
                <a:gd name="T5" fmla="*/ 2 h 536"/>
                <a:gd name="T6" fmla="*/ 2 w 550"/>
                <a:gd name="T7" fmla="*/ 2 h 536"/>
                <a:gd name="T8" fmla="*/ 2 w 550"/>
                <a:gd name="T9" fmla="*/ 2 h 536"/>
                <a:gd name="T10" fmla="*/ 2 w 550"/>
                <a:gd name="T11" fmla="*/ 2 h 536"/>
                <a:gd name="T12" fmla="*/ 2 w 550"/>
                <a:gd name="T13" fmla="*/ 2 h 536"/>
                <a:gd name="T14" fmla="*/ 2 w 550"/>
                <a:gd name="T15" fmla="*/ 2 h 536"/>
                <a:gd name="T16" fmla="*/ 2 w 550"/>
                <a:gd name="T17" fmla="*/ 2 h 536"/>
                <a:gd name="T18" fmla="*/ 2 w 550"/>
                <a:gd name="T19" fmla="*/ 2 h 536"/>
                <a:gd name="T20" fmla="*/ 2 w 550"/>
                <a:gd name="T21" fmla="*/ 2 h 536"/>
                <a:gd name="T22" fmla="*/ 2 w 550"/>
                <a:gd name="T23" fmla="*/ 2 h 536"/>
                <a:gd name="T24" fmla="*/ 2 w 550"/>
                <a:gd name="T25" fmla="*/ 2 h 536"/>
                <a:gd name="T26" fmla="*/ 2 w 550"/>
                <a:gd name="T27" fmla="*/ 2 h 536"/>
                <a:gd name="T28" fmla="*/ 2 w 550"/>
                <a:gd name="T29" fmla="*/ 2 h 536"/>
                <a:gd name="T30" fmla="*/ 2 w 550"/>
                <a:gd name="T31" fmla="*/ 2 h 536"/>
                <a:gd name="T32" fmla="*/ 2 w 550"/>
                <a:gd name="T33" fmla="*/ 2 h 536"/>
                <a:gd name="T34" fmla="*/ 2 w 550"/>
                <a:gd name="T35" fmla="*/ 2 h 536"/>
                <a:gd name="T36" fmla="*/ 2 w 550"/>
                <a:gd name="T37" fmla="*/ 2 h 536"/>
                <a:gd name="T38" fmla="*/ 2 w 550"/>
                <a:gd name="T39" fmla="*/ 2 h 536"/>
                <a:gd name="T40" fmla="*/ 2 w 550"/>
                <a:gd name="T41" fmla="*/ 2 h 536"/>
                <a:gd name="T42" fmla="*/ 2 w 550"/>
                <a:gd name="T43" fmla="*/ 2 h 536"/>
                <a:gd name="T44" fmla="*/ 2 w 550"/>
                <a:gd name="T45" fmla="*/ 2 h 536"/>
                <a:gd name="T46" fmla="*/ 2 w 550"/>
                <a:gd name="T47" fmla="*/ 2 h 536"/>
                <a:gd name="T48" fmla="*/ 2 w 550"/>
                <a:gd name="T49" fmla="*/ 2 h 536"/>
                <a:gd name="T50" fmla="*/ 2 w 550"/>
                <a:gd name="T51" fmla="*/ 2 h 536"/>
                <a:gd name="T52" fmla="*/ 2 w 550"/>
                <a:gd name="T53" fmla="*/ 2 h 536"/>
                <a:gd name="T54" fmla="*/ 2 w 550"/>
                <a:gd name="T55" fmla="*/ 2 h 536"/>
                <a:gd name="T56" fmla="*/ 2 w 550"/>
                <a:gd name="T57" fmla="*/ 2 h 536"/>
                <a:gd name="T58" fmla="*/ 2 w 550"/>
                <a:gd name="T59" fmla="*/ 2 h 536"/>
                <a:gd name="T60" fmla="*/ 2 w 550"/>
                <a:gd name="T61" fmla="*/ 2 h 536"/>
                <a:gd name="T62" fmla="*/ 0 w 550"/>
                <a:gd name="T63" fmla="*/ 2 h 536"/>
                <a:gd name="T64" fmla="*/ 1 w 550"/>
                <a:gd name="T65" fmla="*/ 2 h 536"/>
                <a:gd name="T66" fmla="*/ 2 w 550"/>
                <a:gd name="T67" fmla="*/ 2 h 536"/>
                <a:gd name="T68" fmla="*/ 2 w 550"/>
                <a:gd name="T69" fmla="*/ 2 h 536"/>
                <a:gd name="T70" fmla="*/ 2 w 550"/>
                <a:gd name="T71" fmla="*/ 2 h 536"/>
                <a:gd name="T72" fmla="*/ 2 w 550"/>
                <a:gd name="T73" fmla="*/ 2 h 536"/>
                <a:gd name="T74" fmla="*/ 2 w 550"/>
                <a:gd name="T75" fmla="*/ 2 h 536"/>
                <a:gd name="T76" fmla="*/ 2 w 550"/>
                <a:gd name="T77" fmla="*/ 2 h 536"/>
                <a:gd name="T78" fmla="*/ 2 w 550"/>
                <a:gd name="T79" fmla="*/ 2 h 536"/>
                <a:gd name="T80" fmla="*/ 2 w 550"/>
                <a:gd name="T81" fmla="*/ 2 h 536"/>
                <a:gd name="T82" fmla="*/ 2 w 550"/>
                <a:gd name="T83" fmla="*/ 2 h 536"/>
                <a:gd name="T84" fmla="*/ 2 w 550"/>
                <a:gd name="T85" fmla="*/ 0 h 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0"/>
                <a:gd name="T130" fmla="*/ 0 h 536"/>
                <a:gd name="T131" fmla="*/ 550 w 550"/>
                <a:gd name="T132" fmla="*/ 536 h 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0" h="536">
                  <a:moveTo>
                    <a:pt x="275" y="0"/>
                  </a:moveTo>
                  <a:lnTo>
                    <a:pt x="290" y="1"/>
                  </a:lnTo>
                  <a:lnTo>
                    <a:pt x="303" y="1"/>
                  </a:lnTo>
                  <a:lnTo>
                    <a:pt x="317" y="3"/>
                  </a:lnTo>
                  <a:lnTo>
                    <a:pt x="331" y="5"/>
                  </a:lnTo>
                  <a:lnTo>
                    <a:pt x="343" y="9"/>
                  </a:lnTo>
                  <a:lnTo>
                    <a:pt x="357" y="12"/>
                  </a:lnTo>
                  <a:lnTo>
                    <a:pt x="370" y="16"/>
                  </a:lnTo>
                  <a:lnTo>
                    <a:pt x="382" y="21"/>
                  </a:lnTo>
                  <a:lnTo>
                    <a:pt x="395" y="26"/>
                  </a:lnTo>
                  <a:lnTo>
                    <a:pt x="406" y="33"/>
                  </a:lnTo>
                  <a:lnTo>
                    <a:pt x="418" y="39"/>
                  </a:lnTo>
                  <a:lnTo>
                    <a:pt x="429" y="45"/>
                  </a:lnTo>
                  <a:lnTo>
                    <a:pt x="439" y="53"/>
                  </a:lnTo>
                  <a:lnTo>
                    <a:pt x="450" y="61"/>
                  </a:lnTo>
                  <a:lnTo>
                    <a:pt x="460" y="70"/>
                  </a:lnTo>
                  <a:lnTo>
                    <a:pt x="469" y="79"/>
                  </a:lnTo>
                  <a:lnTo>
                    <a:pt x="478" y="88"/>
                  </a:lnTo>
                  <a:lnTo>
                    <a:pt x="487" y="98"/>
                  </a:lnTo>
                  <a:lnTo>
                    <a:pt x="495" y="107"/>
                  </a:lnTo>
                  <a:lnTo>
                    <a:pt x="503" y="119"/>
                  </a:lnTo>
                  <a:lnTo>
                    <a:pt x="510" y="129"/>
                  </a:lnTo>
                  <a:lnTo>
                    <a:pt x="517" y="140"/>
                  </a:lnTo>
                  <a:lnTo>
                    <a:pt x="523" y="152"/>
                  </a:lnTo>
                  <a:lnTo>
                    <a:pt x="529" y="163"/>
                  </a:lnTo>
                  <a:lnTo>
                    <a:pt x="533" y="176"/>
                  </a:lnTo>
                  <a:lnTo>
                    <a:pt x="538" y="188"/>
                  </a:lnTo>
                  <a:lnTo>
                    <a:pt x="541" y="201"/>
                  </a:lnTo>
                  <a:lnTo>
                    <a:pt x="545" y="214"/>
                  </a:lnTo>
                  <a:lnTo>
                    <a:pt x="547" y="227"/>
                  </a:lnTo>
                  <a:lnTo>
                    <a:pt x="548" y="241"/>
                  </a:lnTo>
                  <a:lnTo>
                    <a:pt x="549" y="255"/>
                  </a:lnTo>
                  <a:lnTo>
                    <a:pt x="550" y="269"/>
                  </a:lnTo>
                  <a:lnTo>
                    <a:pt x="549" y="282"/>
                  </a:lnTo>
                  <a:lnTo>
                    <a:pt x="548" y="296"/>
                  </a:lnTo>
                  <a:lnTo>
                    <a:pt x="547" y="309"/>
                  </a:lnTo>
                  <a:lnTo>
                    <a:pt x="545" y="322"/>
                  </a:lnTo>
                  <a:lnTo>
                    <a:pt x="541" y="335"/>
                  </a:lnTo>
                  <a:lnTo>
                    <a:pt x="538" y="347"/>
                  </a:lnTo>
                  <a:lnTo>
                    <a:pt x="533" y="360"/>
                  </a:lnTo>
                  <a:lnTo>
                    <a:pt x="529" y="373"/>
                  </a:lnTo>
                  <a:lnTo>
                    <a:pt x="523" y="384"/>
                  </a:lnTo>
                  <a:lnTo>
                    <a:pt x="517" y="396"/>
                  </a:lnTo>
                  <a:lnTo>
                    <a:pt x="510" y="407"/>
                  </a:lnTo>
                  <a:lnTo>
                    <a:pt x="503" y="418"/>
                  </a:lnTo>
                  <a:lnTo>
                    <a:pt x="495" y="429"/>
                  </a:lnTo>
                  <a:lnTo>
                    <a:pt x="487" y="439"/>
                  </a:lnTo>
                  <a:lnTo>
                    <a:pt x="478" y="448"/>
                  </a:lnTo>
                  <a:lnTo>
                    <a:pt x="469" y="457"/>
                  </a:lnTo>
                  <a:lnTo>
                    <a:pt x="460" y="466"/>
                  </a:lnTo>
                  <a:lnTo>
                    <a:pt x="450" y="474"/>
                  </a:lnTo>
                  <a:lnTo>
                    <a:pt x="439" y="482"/>
                  </a:lnTo>
                  <a:lnTo>
                    <a:pt x="429" y="490"/>
                  </a:lnTo>
                  <a:lnTo>
                    <a:pt x="418" y="497"/>
                  </a:lnTo>
                  <a:lnTo>
                    <a:pt x="406" y="504"/>
                  </a:lnTo>
                  <a:lnTo>
                    <a:pt x="395" y="510"/>
                  </a:lnTo>
                  <a:lnTo>
                    <a:pt x="382" y="514"/>
                  </a:lnTo>
                  <a:lnTo>
                    <a:pt x="370" y="520"/>
                  </a:lnTo>
                  <a:lnTo>
                    <a:pt x="357" y="524"/>
                  </a:lnTo>
                  <a:lnTo>
                    <a:pt x="343" y="527"/>
                  </a:lnTo>
                  <a:lnTo>
                    <a:pt x="331" y="530"/>
                  </a:lnTo>
                  <a:lnTo>
                    <a:pt x="317" y="533"/>
                  </a:lnTo>
                  <a:lnTo>
                    <a:pt x="303" y="535"/>
                  </a:lnTo>
                  <a:lnTo>
                    <a:pt x="290" y="536"/>
                  </a:lnTo>
                  <a:lnTo>
                    <a:pt x="275" y="536"/>
                  </a:lnTo>
                  <a:lnTo>
                    <a:pt x="261" y="536"/>
                  </a:lnTo>
                  <a:lnTo>
                    <a:pt x="247" y="535"/>
                  </a:lnTo>
                  <a:lnTo>
                    <a:pt x="234" y="533"/>
                  </a:lnTo>
                  <a:lnTo>
                    <a:pt x="220" y="530"/>
                  </a:lnTo>
                  <a:lnTo>
                    <a:pt x="206" y="527"/>
                  </a:lnTo>
                  <a:lnTo>
                    <a:pt x="194" y="524"/>
                  </a:lnTo>
                  <a:lnTo>
                    <a:pt x="181" y="520"/>
                  </a:lnTo>
                  <a:lnTo>
                    <a:pt x="168" y="514"/>
                  </a:lnTo>
                  <a:lnTo>
                    <a:pt x="156" y="510"/>
                  </a:lnTo>
                  <a:lnTo>
                    <a:pt x="144" y="504"/>
                  </a:lnTo>
                  <a:lnTo>
                    <a:pt x="133" y="497"/>
                  </a:lnTo>
                  <a:lnTo>
                    <a:pt x="121" y="490"/>
                  </a:lnTo>
                  <a:lnTo>
                    <a:pt x="111" y="482"/>
                  </a:lnTo>
                  <a:lnTo>
                    <a:pt x="101" y="474"/>
                  </a:lnTo>
                  <a:lnTo>
                    <a:pt x="91" y="466"/>
                  </a:lnTo>
                  <a:lnTo>
                    <a:pt x="80" y="457"/>
                  </a:lnTo>
                  <a:lnTo>
                    <a:pt x="72" y="448"/>
                  </a:lnTo>
                  <a:lnTo>
                    <a:pt x="63" y="439"/>
                  </a:lnTo>
                  <a:lnTo>
                    <a:pt x="55" y="429"/>
                  </a:lnTo>
                  <a:lnTo>
                    <a:pt x="47" y="418"/>
                  </a:lnTo>
                  <a:lnTo>
                    <a:pt x="40" y="407"/>
                  </a:lnTo>
                  <a:lnTo>
                    <a:pt x="33" y="396"/>
                  </a:lnTo>
                  <a:lnTo>
                    <a:pt x="28" y="384"/>
                  </a:lnTo>
                  <a:lnTo>
                    <a:pt x="22" y="373"/>
                  </a:lnTo>
                  <a:lnTo>
                    <a:pt x="17" y="360"/>
                  </a:lnTo>
                  <a:lnTo>
                    <a:pt x="13" y="347"/>
                  </a:lnTo>
                  <a:lnTo>
                    <a:pt x="9" y="335"/>
                  </a:lnTo>
                  <a:lnTo>
                    <a:pt x="6" y="322"/>
                  </a:lnTo>
                  <a:lnTo>
                    <a:pt x="4" y="309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0" y="269"/>
                  </a:lnTo>
                  <a:lnTo>
                    <a:pt x="0" y="255"/>
                  </a:lnTo>
                  <a:lnTo>
                    <a:pt x="1" y="241"/>
                  </a:lnTo>
                  <a:lnTo>
                    <a:pt x="4" y="227"/>
                  </a:lnTo>
                  <a:lnTo>
                    <a:pt x="6" y="214"/>
                  </a:lnTo>
                  <a:lnTo>
                    <a:pt x="9" y="201"/>
                  </a:lnTo>
                  <a:lnTo>
                    <a:pt x="13" y="188"/>
                  </a:lnTo>
                  <a:lnTo>
                    <a:pt x="17" y="176"/>
                  </a:lnTo>
                  <a:lnTo>
                    <a:pt x="22" y="163"/>
                  </a:lnTo>
                  <a:lnTo>
                    <a:pt x="28" y="152"/>
                  </a:lnTo>
                  <a:lnTo>
                    <a:pt x="33" y="140"/>
                  </a:lnTo>
                  <a:lnTo>
                    <a:pt x="40" y="129"/>
                  </a:lnTo>
                  <a:lnTo>
                    <a:pt x="47" y="119"/>
                  </a:lnTo>
                  <a:lnTo>
                    <a:pt x="55" y="107"/>
                  </a:lnTo>
                  <a:lnTo>
                    <a:pt x="63" y="98"/>
                  </a:lnTo>
                  <a:lnTo>
                    <a:pt x="72" y="88"/>
                  </a:lnTo>
                  <a:lnTo>
                    <a:pt x="80" y="79"/>
                  </a:lnTo>
                  <a:lnTo>
                    <a:pt x="91" y="70"/>
                  </a:lnTo>
                  <a:lnTo>
                    <a:pt x="101" y="61"/>
                  </a:lnTo>
                  <a:lnTo>
                    <a:pt x="111" y="53"/>
                  </a:lnTo>
                  <a:lnTo>
                    <a:pt x="121" y="45"/>
                  </a:lnTo>
                  <a:lnTo>
                    <a:pt x="133" y="39"/>
                  </a:lnTo>
                  <a:lnTo>
                    <a:pt x="144" y="33"/>
                  </a:lnTo>
                  <a:lnTo>
                    <a:pt x="156" y="26"/>
                  </a:lnTo>
                  <a:lnTo>
                    <a:pt x="168" y="21"/>
                  </a:lnTo>
                  <a:lnTo>
                    <a:pt x="181" y="16"/>
                  </a:lnTo>
                  <a:lnTo>
                    <a:pt x="194" y="12"/>
                  </a:lnTo>
                  <a:lnTo>
                    <a:pt x="206" y="9"/>
                  </a:lnTo>
                  <a:lnTo>
                    <a:pt x="220" y="5"/>
                  </a:lnTo>
                  <a:lnTo>
                    <a:pt x="234" y="3"/>
                  </a:lnTo>
                  <a:lnTo>
                    <a:pt x="247" y="1"/>
                  </a:lnTo>
                  <a:lnTo>
                    <a:pt x="261" y="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66" y="164"/>
              <a:ext cx="408" cy="398"/>
            </a:xfrm>
            <a:custGeom>
              <a:avLst/>
              <a:gdLst>
                <a:gd name="T0" fmla="*/ 2 w 525"/>
                <a:gd name="T1" fmla="*/ 1 h 512"/>
                <a:gd name="T2" fmla="*/ 2 w 525"/>
                <a:gd name="T3" fmla="*/ 2 h 512"/>
                <a:gd name="T4" fmla="*/ 2 w 525"/>
                <a:gd name="T5" fmla="*/ 2 h 512"/>
                <a:gd name="T6" fmla="*/ 2 w 525"/>
                <a:gd name="T7" fmla="*/ 2 h 512"/>
                <a:gd name="T8" fmla="*/ 2 w 525"/>
                <a:gd name="T9" fmla="*/ 2 h 512"/>
                <a:gd name="T10" fmla="*/ 2 w 525"/>
                <a:gd name="T11" fmla="*/ 2 h 512"/>
                <a:gd name="T12" fmla="*/ 2 w 525"/>
                <a:gd name="T13" fmla="*/ 2 h 512"/>
                <a:gd name="T14" fmla="*/ 2 w 525"/>
                <a:gd name="T15" fmla="*/ 2 h 512"/>
                <a:gd name="T16" fmla="*/ 2 w 525"/>
                <a:gd name="T17" fmla="*/ 2 h 512"/>
                <a:gd name="T18" fmla="*/ 2 w 525"/>
                <a:gd name="T19" fmla="*/ 2 h 512"/>
                <a:gd name="T20" fmla="*/ 2 w 525"/>
                <a:gd name="T21" fmla="*/ 2 h 512"/>
                <a:gd name="T22" fmla="*/ 2 w 525"/>
                <a:gd name="T23" fmla="*/ 2 h 512"/>
                <a:gd name="T24" fmla="*/ 2 w 525"/>
                <a:gd name="T25" fmla="*/ 2 h 512"/>
                <a:gd name="T26" fmla="*/ 2 w 525"/>
                <a:gd name="T27" fmla="*/ 2 h 512"/>
                <a:gd name="T28" fmla="*/ 2 w 525"/>
                <a:gd name="T29" fmla="*/ 2 h 512"/>
                <a:gd name="T30" fmla="*/ 2 w 525"/>
                <a:gd name="T31" fmla="*/ 2 h 512"/>
                <a:gd name="T32" fmla="*/ 2 w 525"/>
                <a:gd name="T33" fmla="*/ 2 h 512"/>
                <a:gd name="T34" fmla="*/ 2 w 525"/>
                <a:gd name="T35" fmla="*/ 2 h 512"/>
                <a:gd name="T36" fmla="*/ 2 w 525"/>
                <a:gd name="T37" fmla="*/ 2 h 512"/>
                <a:gd name="T38" fmla="*/ 2 w 525"/>
                <a:gd name="T39" fmla="*/ 2 h 512"/>
                <a:gd name="T40" fmla="*/ 2 w 525"/>
                <a:gd name="T41" fmla="*/ 2 h 512"/>
                <a:gd name="T42" fmla="*/ 2 w 525"/>
                <a:gd name="T43" fmla="*/ 2 h 512"/>
                <a:gd name="T44" fmla="*/ 2 w 525"/>
                <a:gd name="T45" fmla="*/ 2 h 512"/>
                <a:gd name="T46" fmla="*/ 2 w 525"/>
                <a:gd name="T47" fmla="*/ 2 h 512"/>
                <a:gd name="T48" fmla="*/ 2 w 525"/>
                <a:gd name="T49" fmla="*/ 2 h 512"/>
                <a:gd name="T50" fmla="*/ 2 w 525"/>
                <a:gd name="T51" fmla="*/ 2 h 512"/>
                <a:gd name="T52" fmla="*/ 2 w 525"/>
                <a:gd name="T53" fmla="*/ 2 h 512"/>
                <a:gd name="T54" fmla="*/ 2 w 525"/>
                <a:gd name="T55" fmla="*/ 2 h 512"/>
                <a:gd name="T56" fmla="*/ 2 w 525"/>
                <a:gd name="T57" fmla="*/ 2 h 512"/>
                <a:gd name="T58" fmla="*/ 2 w 525"/>
                <a:gd name="T59" fmla="*/ 2 h 512"/>
                <a:gd name="T60" fmla="*/ 2 w 525"/>
                <a:gd name="T61" fmla="*/ 2 h 512"/>
                <a:gd name="T62" fmla="*/ 0 w 525"/>
                <a:gd name="T63" fmla="*/ 2 h 512"/>
                <a:gd name="T64" fmla="*/ 1 w 525"/>
                <a:gd name="T65" fmla="*/ 2 h 512"/>
                <a:gd name="T66" fmla="*/ 2 w 525"/>
                <a:gd name="T67" fmla="*/ 2 h 512"/>
                <a:gd name="T68" fmla="*/ 2 w 525"/>
                <a:gd name="T69" fmla="*/ 2 h 512"/>
                <a:gd name="T70" fmla="*/ 2 w 525"/>
                <a:gd name="T71" fmla="*/ 2 h 512"/>
                <a:gd name="T72" fmla="*/ 2 w 525"/>
                <a:gd name="T73" fmla="*/ 2 h 512"/>
                <a:gd name="T74" fmla="*/ 2 w 525"/>
                <a:gd name="T75" fmla="*/ 2 h 512"/>
                <a:gd name="T76" fmla="*/ 2 w 525"/>
                <a:gd name="T77" fmla="*/ 2 h 512"/>
                <a:gd name="T78" fmla="*/ 2 w 525"/>
                <a:gd name="T79" fmla="*/ 2 h 512"/>
                <a:gd name="T80" fmla="*/ 2 w 525"/>
                <a:gd name="T81" fmla="*/ 2 h 512"/>
                <a:gd name="T82" fmla="*/ 2 w 525"/>
                <a:gd name="T83" fmla="*/ 2 h 512"/>
                <a:gd name="T84" fmla="*/ 2 w 525"/>
                <a:gd name="T85" fmla="*/ 0 h 5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25"/>
                <a:gd name="T130" fmla="*/ 0 h 512"/>
                <a:gd name="T131" fmla="*/ 525 w 525"/>
                <a:gd name="T132" fmla="*/ 512 h 5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25" h="512">
                  <a:moveTo>
                    <a:pt x="262" y="0"/>
                  </a:moveTo>
                  <a:lnTo>
                    <a:pt x="275" y="0"/>
                  </a:lnTo>
                  <a:lnTo>
                    <a:pt x="289" y="1"/>
                  </a:lnTo>
                  <a:lnTo>
                    <a:pt x="302" y="3"/>
                  </a:lnTo>
                  <a:lnTo>
                    <a:pt x="315" y="5"/>
                  </a:lnTo>
                  <a:lnTo>
                    <a:pt x="328" y="8"/>
                  </a:lnTo>
                  <a:lnTo>
                    <a:pt x="341" y="12"/>
                  </a:lnTo>
                  <a:lnTo>
                    <a:pt x="352" y="15"/>
                  </a:lnTo>
                  <a:lnTo>
                    <a:pt x="365" y="20"/>
                  </a:lnTo>
                  <a:lnTo>
                    <a:pt x="376" y="25"/>
                  </a:lnTo>
                  <a:lnTo>
                    <a:pt x="388" y="31"/>
                  </a:lnTo>
                  <a:lnTo>
                    <a:pt x="398" y="37"/>
                  </a:lnTo>
                  <a:lnTo>
                    <a:pt x="409" y="44"/>
                  </a:lnTo>
                  <a:lnTo>
                    <a:pt x="420" y="51"/>
                  </a:lnTo>
                  <a:lnTo>
                    <a:pt x="429" y="59"/>
                  </a:lnTo>
                  <a:lnTo>
                    <a:pt x="439" y="67"/>
                  </a:lnTo>
                  <a:lnTo>
                    <a:pt x="448" y="75"/>
                  </a:lnTo>
                  <a:lnTo>
                    <a:pt x="456" y="84"/>
                  </a:lnTo>
                  <a:lnTo>
                    <a:pt x="464" y="93"/>
                  </a:lnTo>
                  <a:lnTo>
                    <a:pt x="472" y="103"/>
                  </a:lnTo>
                  <a:lnTo>
                    <a:pt x="480" y="112"/>
                  </a:lnTo>
                  <a:lnTo>
                    <a:pt x="487" y="124"/>
                  </a:lnTo>
                  <a:lnTo>
                    <a:pt x="493" y="134"/>
                  </a:lnTo>
                  <a:lnTo>
                    <a:pt x="498" y="146"/>
                  </a:lnTo>
                  <a:lnTo>
                    <a:pt x="504" y="156"/>
                  </a:lnTo>
                  <a:lnTo>
                    <a:pt x="509" y="168"/>
                  </a:lnTo>
                  <a:lnTo>
                    <a:pt x="513" y="180"/>
                  </a:lnTo>
                  <a:lnTo>
                    <a:pt x="517" y="192"/>
                  </a:lnTo>
                  <a:lnTo>
                    <a:pt x="519" y="204"/>
                  </a:lnTo>
                  <a:lnTo>
                    <a:pt x="521" y="216"/>
                  </a:lnTo>
                  <a:lnTo>
                    <a:pt x="524" y="230"/>
                  </a:lnTo>
                  <a:lnTo>
                    <a:pt x="525" y="243"/>
                  </a:lnTo>
                  <a:lnTo>
                    <a:pt x="525" y="257"/>
                  </a:lnTo>
                  <a:lnTo>
                    <a:pt x="525" y="269"/>
                  </a:lnTo>
                  <a:lnTo>
                    <a:pt x="524" y="282"/>
                  </a:lnTo>
                  <a:lnTo>
                    <a:pt x="521" y="295"/>
                  </a:lnTo>
                  <a:lnTo>
                    <a:pt x="519" y="308"/>
                  </a:lnTo>
                  <a:lnTo>
                    <a:pt x="517" y="319"/>
                  </a:lnTo>
                  <a:lnTo>
                    <a:pt x="513" y="332"/>
                  </a:lnTo>
                  <a:lnTo>
                    <a:pt x="509" y="345"/>
                  </a:lnTo>
                  <a:lnTo>
                    <a:pt x="504" y="356"/>
                  </a:lnTo>
                  <a:lnTo>
                    <a:pt x="498" y="367"/>
                  </a:lnTo>
                  <a:lnTo>
                    <a:pt x="493" y="378"/>
                  </a:lnTo>
                  <a:lnTo>
                    <a:pt x="487" y="389"/>
                  </a:lnTo>
                  <a:lnTo>
                    <a:pt x="480" y="400"/>
                  </a:lnTo>
                  <a:lnTo>
                    <a:pt x="472" y="409"/>
                  </a:lnTo>
                  <a:lnTo>
                    <a:pt x="464" y="419"/>
                  </a:lnTo>
                  <a:lnTo>
                    <a:pt x="456" y="428"/>
                  </a:lnTo>
                  <a:lnTo>
                    <a:pt x="448" y="437"/>
                  </a:lnTo>
                  <a:lnTo>
                    <a:pt x="439" y="445"/>
                  </a:lnTo>
                  <a:lnTo>
                    <a:pt x="429" y="453"/>
                  </a:lnTo>
                  <a:lnTo>
                    <a:pt x="420" y="461"/>
                  </a:lnTo>
                  <a:lnTo>
                    <a:pt x="409" y="468"/>
                  </a:lnTo>
                  <a:lnTo>
                    <a:pt x="398" y="475"/>
                  </a:lnTo>
                  <a:lnTo>
                    <a:pt x="388" y="481"/>
                  </a:lnTo>
                  <a:lnTo>
                    <a:pt x="376" y="486"/>
                  </a:lnTo>
                  <a:lnTo>
                    <a:pt x="365" y="492"/>
                  </a:lnTo>
                  <a:lnTo>
                    <a:pt x="352" y="497"/>
                  </a:lnTo>
                  <a:lnTo>
                    <a:pt x="341" y="500"/>
                  </a:lnTo>
                  <a:lnTo>
                    <a:pt x="328" y="504"/>
                  </a:lnTo>
                  <a:lnTo>
                    <a:pt x="315" y="507"/>
                  </a:lnTo>
                  <a:lnTo>
                    <a:pt x="302" y="509"/>
                  </a:lnTo>
                  <a:lnTo>
                    <a:pt x="289" y="510"/>
                  </a:lnTo>
                  <a:lnTo>
                    <a:pt x="275" y="512"/>
                  </a:lnTo>
                  <a:lnTo>
                    <a:pt x="262" y="512"/>
                  </a:lnTo>
                  <a:lnTo>
                    <a:pt x="249" y="512"/>
                  </a:lnTo>
                  <a:lnTo>
                    <a:pt x="235" y="510"/>
                  </a:lnTo>
                  <a:lnTo>
                    <a:pt x="222" y="509"/>
                  </a:lnTo>
                  <a:lnTo>
                    <a:pt x="209" y="507"/>
                  </a:lnTo>
                  <a:lnTo>
                    <a:pt x="197" y="504"/>
                  </a:lnTo>
                  <a:lnTo>
                    <a:pt x="184" y="500"/>
                  </a:lnTo>
                  <a:lnTo>
                    <a:pt x="171" y="497"/>
                  </a:lnTo>
                  <a:lnTo>
                    <a:pt x="160" y="492"/>
                  </a:lnTo>
                  <a:lnTo>
                    <a:pt x="148" y="486"/>
                  </a:lnTo>
                  <a:lnTo>
                    <a:pt x="137" y="481"/>
                  </a:lnTo>
                  <a:lnTo>
                    <a:pt x="126" y="475"/>
                  </a:lnTo>
                  <a:lnTo>
                    <a:pt x="115" y="468"/>
                  </a:lnTo>
                  <a:lnTo>
                    <a:pt x="105" y="461"/>
                  </a:lnTo>
                  <a:lnTo>
                    <a:pt x="95" y="453"/>
                  </a:lnTo>
                  <a:lnTo>
                    <a:pt x="86" y="445"/>
                  </a:lnTo>
                  <a:lnTo>
                    <a:pt x="76" y="437"/>
                  </a:lnTo>
                  <a:lnTo>
                    <a:pt x="67" y="428"/>
                  </a:lnTo>
                  <a:lnTo>
                    <a:pt x="59" y="419"/>
                  </a:lnTo>
                  <a:lnTo>
                    <a:pt x="51" y="409"/>
                  </a:lnTo>
                  <a:lnTo>
                    <a:pt x="44" y="400"/>
                  </a:lnTo>
                  <a:lnTo>
                    <a:pt x="38" y="389"/>
                  </a:lnTo>
                  <a:lnTo>
                    <a:pt x="32" y="378"/>
                  </a:lnTo>
                  <a:lnTo>
                    <a:pt x="25" y="367"/>
                  </a:lnTo>
                  <a:lnTo>
                    <a:pt x="20" y="356"/>
                  </a:lnTo>
                  <a:lnTo>
                    <a:pt x="16" y="345"/>
                  </a:lnTo>
                  <a:lnTo>
                    <a:pt x="11" y="332"/>
                  </a:lnTo>
                  <a:lnTo>
                    <a:pt x="8" y="319"/>
                  </a:lnTo>
                  <a:lnTo>
                    <a:pt x="4" y="308"/>
                  </a:lnTo>
                  <a:lnTo>
                    <a:pt x="2" y="295"/>
                  </a:lnTo>
                  <a:lnTo>
                    <a:pt x="1" y="282"/>
                  </a:lnTo>
                  <a:lnTo>
                    <a:pt x="0" y="269"/>
                  </a:lnTo>
                  <a:lnTo>
                    <a:pt x="0" y="257"/>
                  </a:lnTo>
                  <a:lnTo>
                    <a:pt x="0" y="243"/>
                  </a:lnTo>
                  <a:lnTo>
                    <a:pt x="1" y="230"/>
                  </a:lnTo>
                  <a:lnTo>
                    <a:pt x="2" y="216"/>
                  </a:lnTo>
                  <a:lnTo>
                    <a:pt x="4" y="204"/>
                  </a:lnTo>
                  <a:lnTo>
                    <a:pt x="8" y="192"/>
                  </a:lnTo>
                  <a:lnTo>
                    <a:pt x="11" y="180"/>
                  </a:lnTo>
                  <a:lnTo>
                    <a:pt x="16" y="168"/>
                  </a:lnTo>
                  <a:lnTo>
                    <a:pt x="20" y="156"/>
                  </a:lnTo>
                  <a:lnTo>
                    <a:pt x="25" y="146"/>
                  </a:lnTo>
                  <a:lnTo>
                    <a:pt x="32" y="134"/>
                  </a:lnTo>
                  <a:lnTo>
                    <a:pt x="38" y="124"/>
                  </a:lnTo>
                  <a:lnTo>
                    <a:pt x="44" y="112"/>
                  </a:lnTo>
                  <a:lnTo>
                    <a:pt x="51" y="103"/>
                  </a:lnTo>
                  <a:lnTo>
                    <a:pt x="59" y="93"/>
                  </a:lnTo>
                  <a:lnTo>
                    <a:pt x="67" y="84"/>
                  </a:lnTo>
                  <a:lnTo>
                    <a:pt x="76" y="75"/>
                  </a:lnTo>
                  <a:lnTo>
                    <a:pt x="86" y="67"/>
                  </a:lnTo>
                  <a:lnTo>
                    <a:pt x="95" y="59"/>
                  </a:lnTo>
                  <a:lnTo>
                    <a:pt x="105" y="51"/>
                  </a:lnTo>
                  <a:lnTo>
                    <a:pt x="115" y="44"/>
                  </a:lnTo>
                  <a:lnTo>
                    <a:pt x="126" y="37"/>
                  </a:lnTo>
                  <a:lnTo>
                    <a:pt x="137" y="31"/>
                  </a:lnTo>
                  <a:lnTo>
                    <a:pt x="148" y="25"/>
                  </a:lnTo>
                  <a:lnTo>
                    <a:pt x="160" y="20"/>
                  </a:lnTo>
                  <a:lnTo>
                    <a:pt x="171" y="15"/>
                  </a:lnTo>
                  <a:lnTo>
                    <a:pt x="184" y="12"/>
                  </a:lnTo>
                  <a:lnTo>
                    <a:pt x="197" y="8"/>
                  </a:lnTo>
                  <a:lnTo>
                    <a:pt x="209" y="5"/>
                  </a:lnTo>
                  <a:lnTo>
                    <a:pt x="222" y="3"/>
                  </a:lnTo>
                  <a:lnTo>
                    <a:pt x="235" y="1"/>
                  </a:lnTo>
                  <a:lnTo>
                    <a:pt x="249" y="0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B73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5109" y="212"/>
              <a:ext cx="137" cy="130"/>
            </a:xfrm>
            <a:custGeom>
              <a:avLst/>
              <a:gdLst>
                <a:gd name="T0" fmla="*/ 2 w 176"/>
                <a:gd name="T1" fmla="*/ 0 h 168"/>
                <a:gd name="T2" fmla="*/ 2 w 176"/>
                <a:gd name="T3" fmla="*/ 2 h 168"/>
                <a:gd name="T4" fmla="*/ 2 w 176"/>
                <a:gd name="T5" fmla="*/ 2 h 168"/>
                <a:gd name="T6" fmla="*/ 2 w 176"/>
                <a:gd name="T7" fmla="*/ 2 h 168"/>
                <a:gd name="T8" fmla="*/ 2 w 176"/>
                <a:gd name="T9" fmla="*/ 2 h 168"/>
                <a:gd name="T10" fmla="*/ 2 w 176"/>
                <a:gd name="T11" fmla="*/ 2 h 168"/>
                <a:gd name="T12" fmla="*/ 2 w 176"/>
                <a:gd name="T13" fmla="*/ 2 h 168"/>
                <a:gd name="T14" fmla="*/ 2 w 176"/>
                <a:gd name="T15" fmla="*/ 2 h 168"/>
                <a:gd name="T16" fmla="*/ 0 w 176"/>
                <a:gd name="T17" fmla="*/ 2 h 168"/>
                <a:gd name="T18" fmla="*/ 2 w 176"/>
                <a:gd name="T19" fmla="*/ 2 h 168"/>
                <a:gd name="T20" fmla="*/ 2 w 176"/>
                <a:gd name="T21" fmla="*/ 0 h 1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6"/>
                <a:gd name="T34" fmla="*/ 0 h 168"/>
                <a:gd name="T35" fmla="*/ 176 w 176"/>
                <a:gd name="T36" fmla="*/ 168 h 1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6" h="168">
                  <a:moveTo>
                    <a:pt x="88" y="0"/>
                  </a:moveTo>
                  <a:lnTo>
                    <a:pt x="109" y="64"/>
                  </a:lnTo>
                  <a:lnTo>
                    <a:pt x="176" y="64"/>
                  </a:lnTo>
                  <a:lnTo>
                    <a:pt x="121" y="104"/>
                  </a:lnTo>
                  <a:lnTo>
                    <a:pt x="142" y="168"/>
                  </a:lnTo>
                  <a:lnTo>
                    <a:pt x="88" y="128"/>
                  </a:lnTo>
                  <a:lnTo>
                    <a:pt x="33" y="168"/>
                  </a:lnTo>
                  <a:lnTo>
                    <a:pt x="54" y="104"/>
                  </a:lnTo>
                  <a:lnTo>
                    <a:pt x="0" y="64"/>
                  </a:lnTo>
                  <a:lnTo>
                    <a:pt x="66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C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5223" y="194"/>
              <a:ext cx="172" cy="339"/>
            </a:xfrm>
            <a:custGeom>
              <a:avLst/>
              <a:gdLst>
                <a:gd name="T0" fmla="*/ 2 w 222"/>
                <a:gd name="T1" fmla="*/ 1 h 436"/>
                <a:gd name="T2" fmla="*/ 2 w 222"/>
                <a:gd name="T3" fmla="*/ 2 h 436"/>
                <a:gd name="T4" fmla="*/ 2 w 222"/>
                <a:gd name="T5" fmla="*/ 2 h 436"/>
                <a:gd name="T6" fmla="*/ 2 w 222"/>
                <a:gd name="T7" fmla="*/ 2 h 436"/>
                <a:gd name="T8" fmla="*/ 2 w 222"/>
                <a:gd name="T9" fmla="*/ 2 h 436"/>
                <a:gd name="T10" fmla="*/ 2 w 222"/>
                <a:gd name="T11" fmla="*/ 2 h 436"/>
                <a:gd name="T12" fmla="*/ 2 w 222"/>
                <a:gd name="T13" fmla="*/ 2 h 436"/>
                <a:gd name="T14" fmla="*/ 2 w 222"/>
                <a:gd name="T15" fmla="*/ 2 h 436"/>
                <a:gd name="T16" fmla="*/ 2 w 222"/>
                <a:gd name="T17" fmla="*/ 2 h 436"/>
                <a:gd name="T18" fmla="*/ 2 w 222"/>
                <a:gd name="T19" fmla="*/ 2 h 436"/>
                <a:gd name="T20" fmla="*/ 2 w 222"/>
                <a:gd name="T21" fmla="*/ 2 h 436"/>
                <a:gd name="T22" fmla="*/ 2 w 222"/>
                <a:gd name="T23" fmla="*/ 2 h 436"/>
                <a:gd name="T24" fmla="*/ 2 w 222"/>
                <a:gd name="T25" fmla="*/ 2 h 436"/>
                <a:gd name="T26" fmla="*/ 2 w 222"/>
                <a:gd name="T27" fmla="*/ 2 h 436"/>
                <a:gd name="T28" fmla="*/ 2 w 222"/>
                <a:gd name="T29" fmla="*/ 2 h 436"/>
                <a:gd name="T30" fmla="*/ 2 w 222"/>
                <a:gd name="T31" fmla="*/ 2 h 436"/>
                <a:gd name="T32" fmla="*/ 2 w 222"/>
                <a:gd name="T33" fmla="*/ 2 h 436"/>
                <a:gd name="T34" fmla="*/ 2 w 222"/>
                <a:gd name="T35" fmla="*/ 2 h 436"/>
                <a:gd name="T36" fmla="*/ 0 w 222"/>
                <a:gd name="T37" fmla="*/ 2 h 436"/>
                <a:gd name="T38" fmla="*/ 2 w 222"/>
                <a:gd name="T39" fmla="*/ 2 h 436"/>
                <a:gd name="T40" fmla="*/ 2 w 222"/>
                <a:gd name="T41" fmla="*/ 2 h 436"/>
                <a:gd name="T42" fmla="*/ 2 w 222"/>
                <a:gd name="T43" fmla="*/ 2 h 436"/>
                <a:gd name="T44" fmla="*/ 2 w 222"/>
                <a:gd name="T45" fmla="*/ 2 h 436"/>
                <a:gd name="T46" fmla="*/ 2 w 222"/>
                <a:gd name="T47" fmla="*/ 2 h 436"/>
                <a:gd name="T48" fmla="*/ 2 w 222"/>
                <a:gd name="T49" fmla="*/ 2 h 436"/>
                <a:gd name="T50" fmla="*/ 2 w 222"/>
                <a:gd name="T51" fmla="*/ 2 h 436"/>
                <a:gd name="T52" fmla="*/ 2 w 222"/>
                <a:gd name="T53" fmla="*/ 2 h 436"/>
                <a:gd name="T54" fmla="*/ 2 w 222"/>
                <a:gd name="T55" fmla="*/ 2 h 436"/>
                <a:gd name="T56" fmla="*/ 2 w 222"/>
                <a:gd name="T57" fmla="*/ 2 h 436"/>
                <a:gd name="T58" fmla="*/ 2 w 222"/>
                <a:gd name="T59" fmla="*/ 2 h 436"/>
                <a:gd name="T60" fmla="*/ 2 w 222"/>
                <a:gd name="T61" fmla="*/ 2 h 436"/>
                <a:gd name="T62" fmla="*/ 2 w 222"/>
                <a:gd name="T63" fmla="*/ 2 h 436"/>
                <a:gd name="T64" fmla="*/ 2 w 222"/>
                <a:gd name="T65" fmla="*/ 2 h 436"/>
                <a:gd name="T66" fmla="*/ 2 w 222"/>
                <a:gd name="T67" fmla="*/ 2 h 436"/>
                <a:gd name="T68" fmla="*/ 2 w 222"/>
                <a:gd name="T69" fmla="*/ 2 h 436"/>
                <a:gd name="T70" fmla="*/ 2 w 222"/>
                <a:gd name="T71" fmla="*/ 2 h 436"/>
                <a:gd name="T72" fmla="*/ 2 w 222"/>
                <a:gd name="T73" fmla="*/ 0 h 436"/>
                <a:gd name="T74" fmla="*/ 2 w 222"/>
                <a:gd name="T75" fmla="*/ 0 h 436"/>
                <a:gd name="T76" fmla="*/ 2 w 222"/>
                <a:gd name="T77" fmla="*/ 0 h 436"/>
                <a:gd name="T78" fmla="*/ 2 w 222"/>
                <a:gd name="T79" fmla="*/ 1 h 4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2"/>
                <a:gd name="T121" fmla="*/ 0 h 436"/>
                <a:gd name="T122" fmla="*/ 222 w 222"/>
                <a:gd name="T123" fmla="*/ 436 h 4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2" h="436">
                  <a:moveTo>
                    <a:pt x="119" y="1"/>
                  </a:moveTo>
                  <a:lnTo>
                    <a:pt x="109" y="18"/>
                  </a:lnTo>
                  <a:lnTo>
                    <a:pt x="100" y="33"/>
                  </a:lnTo>
                  <a:lnTo>
                    <a:pt x="93" y="49"/>
                  </a:lnTo>
                  <a:lnTo>
                    <a:pt x="85" y="64"/>
                  </a:lnTo>
                  <a:lnTo>
                    <a:pt x="77" y="84"/>
                  </a:lnTo>
                  <a:lnTo>
                    <a:pt x="69" y="103"/>
                  </a:lnTo>
                  <a:lnTo>
                    <a:pt x="61" y="122"/>
                  </a:lnTo>
                  <a:lnTo>
                    <a:pt x="54" y="143"/>
                  </a:lnTo>
                  <a:lnTo>
                    <a:pt x="41" y="184"/>
                  </a:lnTo>
                  <a:lnTo>
                    <a:pt x="30" y="227"/>
                  </a:lnTo>
                  <a:lnTo>
                    <a:pt x="25" y="241"/>
                  </a:lnTo>
                  <a:lnTo>
                    <a:pt x="22" y="259"/>
                  </a:lnTo>
                  <a:lnTo>
                    <a:pt x="19" y="277"/>
                  </a:lnTo>
                  <a:lnTo>
                    <a:pt x="15" y="296"/>
                  </a:lnTo>
                  <a:lnTo>
                    <a:pt x="11" y="327"/>
                  </a:lnTo>
                  <a:lnTo>
                    <a:pt x="7" y="358"/>
                  </a:lnTo>
                  <a:lnTo>
                    <a:pt x="4" y="390"/>
                  </a:lnTo>
                  <a:lnTo>
                    <a:pt x="0" y="422"/>
                  </a:lnTo>
                  <a:lnTo>
                    <a:pt x="221" y="436"/>
                  </a:lnTo>
                  <a:lnTo>
                    <a:pt x="222" y="410"/>
                  </a:lnTo>
                  <a:lnTo>
                    <a:pt x="222" y="383"/>
                  </a:lnTo>
                  <a:lnTo>
                    <a:pt x="222" y="352"/>
                  </a:lnTo>
                  <a:lnTo>
                    <a:pt x="222" y="318"/>
                  </a:lnTo>
                  <a:lnTo>
                    <a:pt x="220" y="289"/>
                  </a:lnTo>
                  <a:lnTo>
                    <a:pt x="216" y="261"/>
                  </a:lnTo>
                  <a:lnTo>
                    <a:pt x="213" y="233"/>
                  </a:lnTo>
                  <a:lnTo>
                    <a:pt x="208" y="206"/>
                  </a:lnTo>
                  <a:lnTo>
                    <a:pt x="202" y="177"/>
                  </a:lnTo>
                  <a:lnTo>
                    <a:pt x="194" y="150"/>
                  </a:lnTo>
                  <a:lnTo>
                    <a:pt x="184" y="124"/>
                  </a:lnTo>
                  <a:lnTo>
                    <a:pt x="174" y="97"/>
                  </a:lnTo>
                  <a:lnTo>
                    <a:pt x="163" y="72"/>
                  </a:lnTo>
                  <a:lnTo>
                    <a:pt x="150" y="48"/>
                  </a:lnTo>
                  <a:lnTo>
                    <a:pt x="136" y="25"/>
                  </a:lnTo>
                  <a:lnTo>
                    <a:pt x="123" y="2"/>
                  </a:lnTo>
                  <a:lnTo>
                    <a:pt x="121" y="0"/>
                  </a:lnTo>
                  <a:lnTo>
                    <a:pt x="120" y="0"/>
                  </a:lnTo>
                  <a:lnTo>
                    <a:pt x="119" y="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EC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5289" y="238"/>
              <a:ext cx="71" cy="50"/>
            </a:xfrm>
            <a:custGeom>
              <a:avLst/>
              <a:gdLst>
                <a:gd name="T0" fmla="*/ 2 w 91"/>
                <a:gd name="T1" fmla="*/ 2 h 64"/>
                <a:gd name="T2" fmla="*/ 2 w 91"/>
                <a:gd name="T3" fmla="*/ 2 h 64"/>
                <a:gd name="T4" fmla="*/ 2 w 91"/>
                <a:gd name="T5" fmla="*/ 2 h 64"/>
                <a:gd name="T6" fmla="*/ 2 w 91"/>
                <a:gd name="T7" fmla="*/ 2 h 64"/>
                <a:gd name="T8" fmla="*/ 2 w 91"/>
                <a:gd name="T9" fmla="*/ 2 h 64"/>
                <a:gd name="T10" fmla="*/ 2 w 91"/>
                <a:gd name="T11" fmla="*/ 2 h 64"/>
                <a:gd name="T12" fmla="*/ 2 w 91"/>
                <a:gd name="T13" fmla="*/ 2 h 64"/>
                <a:gd name="T14" fmla="*/ 2 w 91"/>
                <a:gd name="T15" fmla="*/ 2 h 64"/>
                <a:gd name="T16" fmla="*/ 2 w 91"/>
                <a:gd name="T17" fmla="*/ 2 h 64"/>
                <a:gd name="T18" fmla="*/ 2 w 91"/>
                <a:gd name="T19" fmla="*/ 2 h 64"/>
                <a:gd name="T20" fmla="*/ 2 w 91"/>
                <a:gd name="T21" fmla="*/ 2 h 64"/>
                <a:gd name="T22" fmla="*/ 2 w 91"/>
                <a:gd name="T23" fmla="*/ 2 h 64"/>
                <a:gd name="T24" fmla="*/ 1 w 91"/>
                <a:gd name="T25" fmla="*/ 2 h 64"/>
                <a:gd name="T26" fmla="*/ 0 w 91"/>
                <a:gd name="T27" fmla="*/ 2 h 64"/>
                <a:gd name="T28" fmla="*/ 2 w 91"/>
                <a:gd name="T29" fmla="*/ 0 h 64"/>
                <a:gd name="T30" fmla="*/ 2 w 91"/>
                <a:gd name="T31" fmla="*/ 1 h 64"/>
                <a:gd name="T32" fmla="*/ 2 w 91"/>
                <a:gd name="T33" fmla="*/ 2 h 64"/>
                <a:gd name="T34" fmla="*/ 2 w 91"/>
                <a:gd name="T35" fmla="*/ 2 h 64"/>
                <a:gd name="T36" fmla="*/ 2 w 91"/>
                <a:gd name="T37" fmla="*/ 2 h 64"/>
                <a:gd name="T38" fmla="*/ 2 w 91"/>
                <a:gd name="T39" fmla="*/ 2 h 64"/>
                <a:gd name="T40" fmla="*/ 2 w 91"/>
                <a:gd name="T41" fmla="*/ 2 h 64"/>
                <a:gd name="T42" fmla="*/ 2 w 91"/>
                <a:gd name="T43" fmla="*/ 2 h 64"/>
                <a:gd name="T44" fmla="*/ 2 w 91"/>
                <a:gd name="T45" fmla="*/ 2 h 64"/>
                <a:gd name="T46" fmla="*/ 2 w 91"/>
                <a:gd name="T47" fmla="*/ 2 h 64"/>
                <a:gd name="T48" fmla="*/ 2 w 91"/>
                <a:gd name="T49" fmla="*/ 2 h 64"/>
                <a:gd name="T50" fmla="*/ 2 w 91"/>
                <a:gd name="T51" fmla="*/ 2 h 64"/>
                <a:gd name="T52" fmla="*/ 2 w 91"/>
                <a:gd name="T53" fmla="*/ 2 h 64"/>
                <a:gd name="T54" fmla="*/ 2 w 91"/>
                <a:gd name="T55" fmla="*/ 2 h 64"/>
                <a:gd name="T56" fmla="*/ 2 w 91"/>
                <a:gd name="T57" fmla="*/ 2 h 64"/>
                <a:gd name="T58" fmla="*/ 2 w 91"/>
                <a:gd name="T59" fmla="*/ 2 h 64"/>
                <a:gd name="T60" fmla="*/ 2 w 91"/>
                <a:gd name="T61" fmla="*/ 2 h 64"/>
                <a:gd name="T62" fmla="*/ 2 w 91"/>
                <a:gd name="T63" fmla="*/ 2 h 64"/>
                <a:gd name="T64" fmla="*/ 2 w 91"/>
                <a:gd name="T65" fmla="*/ 2 h 64"/>
                <a:gd name="T66" fmla="*/ 2 w 91"/>
                <a:gd name="T67" fmla="*/ 2 h 64"/>
                <a:gd name="T68" fmla="*/ 2 w 91"/>
                <a:gd name="T69" fmla="*/ 2 h 64"/>
                <a:gd name="T70" fmla="*/ 2 w 91"/>
                <a:gd name="T71" fmla="*/ 2 h 64"/>
                <a:gd name="T72" fmla="*/ 2 w 91"/>
                <a:gd name="T73" fmla="*/ 2 h 64"/>
                <a:gd name="T74" fmla="*/ 2 w 91"/>
                <a:gd name="T75" fmla="*/ 2 h 64"/>
                <a:gd name="T76" fmla="*/ 2 w 91"/>
                <a:gd name="T77" fmla="*/ 2 h 64"/>
                <a:gd name="T78" fmla="*/ 2 w 91"/>
                <a:gd name="T79" fmla="*/ 2 h 64"/>
                <a:gd name="T80" fmla="*/ 2 w 91"/>
                <a:gd name="T81" fmla="*/ 2 h 64"/>
                <a:gd name="T82" fmla="*/ 2 w 91"/>
                <a:gd name="T83" fmla="*/ 2 h 64"/>
                <a:gd name="T84" fmla="*/ 2 w 91"/>
                <a:gd name="T85" fmla="*/ 2 h 64"/>
                <a:gd name="T86" fmla="*/ 2 w 91"/>
                <a:gd name="T87" fmla="*/ 2 h 64"/>
                <a:gd name="T88" fmla="*/ 2 w 91"/>
                <a:gd name="T89" fmla="*/ 2 h 64"/>
                <a:gd name="T90" fmla="*/ 2 w 91"/>
                <a:gd name="T91" fmla="*/ 2 h 6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1"/>
                <a:gd name="T139" fmla="*/ 0 h 64"/>
                <a:gd name="T140" fmla="*/ 91 w 91"/>
                <a:gd name="T141" fmla="*/ 64 h 6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1" h="64">
                  <a:moveTo>
                    <a:pt x="60" y="54"/>
                  </a:moveTo>
                  <a:lnTo>
                    <a:pt x="52" y="61"/>
                  </a:lnTo>
                  <a:lnTo>
                    <a:pt x="49" y="56"/>
                  </a:lnTo>
                  <a:lnTo>
                    <a:pt x="46" y="53"/>
                  </a:lnTo>
                  <a:lnTo>
                    <a:pt x="42" y="48"/>
                  </a:lnTo>
                  <a:lnTo>
                    <a:pt x="39" y="45"/>
                  </a:lnTo>
                  <a:lnTo>
                    <a:pt x="31" y="36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3" y="0"/>
                  </a:lnTo>
                  <a:lnTo>
                    <a:pt x="6" y="1"/>
                  </a:lnTo>
                  <a:lnTo>
                    <a:pt x="8" y="3"/>
                  </a:lnTo>
                  <a:lnTo>
                    <a:pt x="11" y="5"/>
                  </a:lnTo>
                  <a:lnTo>
                    <a:pt x="14" y="7"/>
                  </a:lnTo>
                  <a:lnTo>
                    <a:pt x="22" y="14"/>
                  </a:lnTo>
                  <a:lnTo>
                    <a:pt x="28" y="21"/>
                  </a:lnTo>
                  <a:lnTo>
                    <a:pt x="38" y="30"/>
                  </a:lnTo>
                  <a:lnTo>
                    <a:pt x="46" y="38"/>
                  </a:lnTo>
                  <a:lnTo>
                    <a:pt x="49" y="43"/>
                  </a:lnTo>
                  <a:lnTo>
                    <a:pt x="54" y="46"/>
                  </a:lnTo>
                  <a:lnTo>
                    <a:pt x="57" y="51"/>
                  </a:lnTo>
                  <a:lnTo>
                    <a:pt x="60" y="54"/>
                  </a:lnTo>
                  <a:close/>
                  <a:moveTo>
                    <a:pt x="87" y="36"/>
                  </a:moveTo>
                  <a:lnTo>
                    <a:pt x="91" y="45"/>
                  </a:lnTo>
                  <a:lnTo>
                    <a:pt x="87" y="47"/>
                  </a:lnTo>
                  <a:lnTo>
                    <a:pt x="82" y="49"/>
                  </a:lnTo>
                  <a:lnTo>
                    <a:pt x="79" y="52"/>
                  </a:lnTo>
                  <a:lnTo>
                    <a:pt x="74" y="54"/>
                  </a:lnTo>
                  <a:lnTo>
                    <a:pt x="70" y="56"/>
                  </a:lnTo>
                  <a:lnTo>
                    <a:pt x="65" y="59"/>
                  </a:lnTo>
                  <a:lnTo>
                    <a:pt x="60" y="61"/>
                  </a:lnTo>
                  <a:lnTo>
                    <a:pt x="56" y="64"/>
                  </a:lnTo>
                  <a:lnTo>
                    <a:pt x="51" y="56"/>
                  </a:lnTo>
                  <a:lnTo>
                    <a:pt x="56" y="53"/>
                  </a:lnTo>
                  <a:lnTo>
                    <a:pt x="60" y="51"/>
                  </a:lnTo>
                  <a:lnTo>
                    <a:pt x="65" y="48"/>
                  </a:lnTo>
                  <a:lnTo>
                    <a:pt x="70" y="45"/>
                  </a:lnTo>
                  <a:lnTo>
                    <a:pt x="74" y="43"/>
                  </a:lnTo>
                  <a:lnTo>
                    <a:pt x="79" y="40"/>
                  </a:lnTo>
                  <a:lnTo>
                    <a:pt x="82" y="38"/>
                  </a:lnTo>
                  <a:lnTo>
                    <a:pt x="87" y="36"/>
                  </a:lnTo>
                  <a:close/>
                </a:path>
              </a:pathLst>
            </a:custGeom>
            <a:solidFill>
              <a:srgbClr val="005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 noEditPoints="1"/>
            </p:cNvSpPr>
            <p:nvPr/>
          </p:nvSpPr>
          <p:spPr bwMode="auto">
            <a:xfrm>
              <a:off x="5272" y="278"/>
              <a:ext cx="61" cy="37"/>
            </a:xfrm>
            <a:custGeom>
              <a:avLst/>
              <a:gdLst>
                <a:gd name="T0" fmla="*/ 2 w 78"/>
                <a:gd name="T1" fmla="*/ 2 h 48"/>
                <a:gd name="T2" fmla="*/ 2 w 78"/>
                <a:gd name="T3" fmla="*/ 2 h 48"/>
                <a:gd name="T4" fmla="*/ 2 w 78"/>
                <a:gd name="T5" fmla="*/ 2 h 48"/>
                <a:gd name="T6" fmla="*/ 2 w 78"/>
                <a:gd name="T7" fmla="*/ 2 h 48"/>
                <a:gd name="T8" fmla="*/ 2 w 78"/>
                <a:gd name="T9" fmla="*/ 2 h 48"/>
                <a:gd name="T10" fmla="*/ 2 w 78"/>
                <a:gd name="T11" fmla="*/ 2 h 48"/>
                <a:gd name="T12" fmla="*/ 2 w 78"/>
                <a:gd name="T13" fmla="*/ 2 h 48"/>
                <a:gd name="T14" fmla="*/ 2 w 78"/>
                <a:gd name="T15" fmla="*/ 2 h 48"/>
                <a:gd name="T16" fmla="*/ 2 w 78"/>
                <a:gd name="T17" fmla="*/ 2 h 48"/>
                <a:gd name="T18" fmla="*/ 2 w 78"/>
                <a:gd name="T19" fmla="*/ 2 h 48"/>
                <a:gd name="T20" fmla="*/ 2 w 78"/>
                <a:gd name="T21" fmla="*/ 2 h 48"/>
                <a:gd name="T22" fmla="*/ 1 w 78"/>
                <a:gd name="T23" fmla="*/ 2 h 48"/>
                <a:gd name="T24" fmla="*/ 0 w 78"/>
                <a:gd name="T25" fmla="*/ 2 h 48"/>
                <a:gd name="T26" fmla="*/ 2 w 78"/>
                <a:gd name="T27" fmla="*/ 0 h 48"/>
                <a:gd name="T28" fmla="*/ 2 w 78"/>
                <a:gd name="T29" fmla="*/ 1 h 48"/>
                <a:gd name="T30" fmla="*/ 2 w 78"/>
                <a:gd name="T31" fmla="*/ 2 h 48"/>
                <a:gd name="T32" fmla="*/ 2 w 78"/>
                <a:gd name="T33" fmla="*/ 2 h 48"/>
                <a:gd name="T34" fmla="*/ 2 w 78"/>
                <a:gd name="T35" fmla="*/ 2 h 48"/>
                <a:gd name="T36" fmla="*/ 2 w 78"/>
                <a:gd name="T37" fmla="*/ 2 h 48"/>
                <a:gd name="T38" fmla="*/ 2 w 78"/>
                <a:gd name="T39" fmla="*/ 2 h 48"/>
                <a:gd name="T40" fmla="*/ 2 w 78"/>
                <a:gd name="T41" fmla="*/ 2 h 48"/>
                <a:gd name="T42" fmla="*/ 2 w 78"/>
                <a:gd name="T43" fmla="*/ 2 h 48"/>
                <a:gd name="T44" fmla="*/ 2 w 78"/>
                <a:gd name="T45" fmla="*/ 2 h 48"/>
                <a:gd name="T46" fmla="*/ 2 w 78"/>
                <a:gd name="T47" fmla="*/ 2 h 48"/>
                <a:gd name="T48" fmla="*/ 2 w 78"/>
                <a:gd name="T49" fmla="*/ 2 h 48"/>
                <a:gd name="T50" fmla="*/ 2 w 78"/>
                <a:gd name="T51" fmla="*/ 2 h 48"/>
                <a:gd name="T52" fmla="*/ 2 w 78"/>
                <a:gd name="T53" fmla="*/ 2 h 48"/>
                <a:gd name="T54" fmla="*/ 2 w 78"/>
                <a:gd name="T55" fmla="*/ 2 h 48"/>
                <a:gd name="T56" fmla="*/ 2 w 78"/>
                <a:gd name="T57" fmla="*/ 2 h 48"/>
                <a:gd name="T58" fmla="*/ 2 w 78"/>
                <a:gd name="T59" fmla="*/ 2 h 48"/>
                <a:gd name="T60" fmla="*/ 2 w 78"/>
                <a:gd name="T61" fmla="*/ 2 h 48"/>
                <a:gd name="T62" fmla="*/ 2 w 78"/>
                <a:gd name="T63" fmla="*/ 2 h 48"/>
                <a:gd name="T64" fmla="*/ 2 w 78"/>
                <a:gd name="T65" fmla="*/ 2 h 48"/>
                <a:gd name="T66" fmla="*/ 2 w 78"/>
                <a:gd name="T67" fmla="*/ 2 h 48"/>
                <a:gd name="T68" fmla="*/ 2 w 78"/>
                <a:gd name="T69" fmla="*/ 2 h 48"/>
                <a:gd name="T70" fmla="*/ 2 w 78"/>
                <a:gd name="T71" fmla="*/ 2 h 48"/>
                <a:gd name="T72" fmla="*/ 2 w 78"/>
                <a:gd name="T73" fmla="*/ 2 h 48"/>
                <a:gd name="T74" fmla="*/ 2 w 78"/>
                <a:gd name="T75" fmla="*/ 2 h 48"/>
                <a:gd name="T76" fmla="*/ 2 w 78"/>
                <a:gd name="T77" fmla="*/ 2 h 48"/>
                <a:gd name="T78" fmla="*/ 2 w 78"/>
                <a:gd name="T79" fmla="*/ 2 h 48"/>
                <a:gd name="T80" fmla="*/ 2 w 78"/>
                <a:gd name="T81" fmla="*/ 2 h 48"/>
                <a:gd name="T82" fmla="*/ 2 w 78"/>
                <a:gd name="T83" fmla="*/ 2 h 48"/>
                <a:gd name="T84" fmla="*/ 2 w 78"/>
                <a:gd name="T85" fmla="*/ 2 h 48"/>
                <a:gd name="T86" fmla="*/ 2 w 78"/>
                <a:gd name="T87" fmla="*/ 2 h 48"/>
                <a:gd name="T88" fmla="*/ 2 w 78"/>
                <a:gd name="T89" fmla="*/ 2 h 48"/>
                <a:gd name="T90" fmla="*/ 2 w 78"/>
                <a:gd name="T91" fmla="*/ 2 h 48"/>
                <a:gd name="T92" fmla="*/ 2 w 78"/>
                <a:gd name="T93" fmla="*/ 2 h 48"/>
                <a:gd name="T94" fmla="*/ 2 w 78"/>
                <a:gd name="T95" fmla="*/ 2 h 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8"/>
                <a:gd name="T145" fmla="*/ 0 h 48"/>
                <a:gd name="T146" fmla="*/ 78 w 78"/>
                <a:gd name="T147" fmla="*/ 48 h 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8" h="48">
                  <a:moveTo>
                    <a:pt x="38" y="37"/>
                  </a:moveTo>
                  <a:lnTo>
                    <a:pt x="45" y="44"/>
                  </a:lnTo>
                  <a:lnTo>
                    <a:pt x="38" y="44"/>
                  </a:lnTo>
                  <a:lnTo>
                    <a:pt x="33" y="40"/>
                  </a:lnTo>
                  <a:lnTo>
                    <a:pt x="28" y="34"/>
                  </a:lnTo>
                  <a:lnTo>
                    <a:pt x="22" y="28"/>
                  </a:lnTo>
                  <a:lnTo>
                    <a:pt x="17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5" y="11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0" y="9"/>
                  </a:lnTo>
                  <a:lnTo>
                    <a:pt x="4" y="0"/>
                  </a:lnTo>
                  <a:lnTo>
                    <a:pt x="6" y="1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3" y="6"/>
                  </a:lnTo>
                  <a:lnTo>
                    <a:pt x="17" y="10"/>
                  </a:lnTo>
                  <a:lnTo>
                    <a:pt x="23" y="16"/>
                  </a:lnTo>
                  <a:lnTo>
                    <a:pt x="29" y="21"/>
                  </a:lnTo>
                  <a:lnTo>
                    <a:pt x="34" y="27"/>
                  </a:lnTo>
                  <a:lnTo>
                    <a:pt x="40" y="33"/>
                  </a:lnTo>
                  <a:lnTo>
                    <a:pt x="45" y="37"/>
                  </a:lnTo>
                  <a:lnTo>
                    <a:pt x="38" y="37"/>
                  </a:lnTo>
                  <a:close/>
                  <a:moveTo>
                    <a:pt x="45" y="44"/>
                  </a:moveTo>
                  <a:lnTo>
                    <a:pt x="41" y="48"/>
                  </a:lnTo>
                  <a:lnTo>
                    <a:pt x="38" y="44"/>
                  </a:lnTo>
                  <a:lnTo>
                    <a:pt x="45" y="44"/>
                  </a:lnTo>
                  <a:close/>
                  <a:moveTo>
                    <a:pt x="73" y="5"/>
                  </a:moveTo>
                  <a:lnTo>
                    <a:pt x="78" y="13"/>
                  </a:lnTo>
                  <a:lnTo>
                    <a:pt x="73" y="17"/>
                  </a:lnTo>
                  <a:lnTo>
                    <a:pt x="69" y="20"/>
                  </a:lnTo>
                  <a:lnTo>
                    <a:pt x="65" y="24"/>
                  </a:lnTo>
                  <a:lnTo>
                    <a:pt x="61" y="27"/>
                  </a:lnTo>
                  <a:lnTo>
                    <a:pt x="56" y="32"/>
                  </a:lnTo>
                  <a:lnTo>
                    <a:pt x="53" y="36"/>
                  </a:lnTo>
                  <a:lnTo>
                    <a:pt x="48" y="40"/>
                  </a:lnTo>
                  <a:lnTo>
                    <a:pt x="45" y="44"/>
                  </a:lnTo>
                  <a:lnTo>
                    <a:pt x="38" y="37"/>
                  </a:lnTo>
                  <a:lnTo>
                    <a:pt x="41" y="34"/>
                  </a:lnTo>
                  <a:lnTo>
                    <a:pt x="46" y="29"/>
                  </a:lnTo>
                  <a:lnTo>
                    <a:pt x="50" y="25"/>
                  </a:lnTo>
                  <a:lnTo>
                    <a:pt x="54" y="20"/>
                  </a:lnTo>
                  <a:lnTo>
                    <a:pt x="58" y="17"/>
                  </a:lnTo>
                  <a:lnTo>
                    <a:pt x="63" y="12"/>
                  </a:lnTo>
                  <a:lnTo>
                    <a:pt x="68" y="9"/>
                  </a:lnTo>
                  <a:lnTo>
                    <a:pt x="73" y="5"/>
                  </a:lnTo>
                  <a:close/>
                </a:path>
              </a:pathLst>
            </a:custGeom>
            <a:solidFill>
              <a:srgbClr val="005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5301" y="307"/>
              <a:ext cx="42" cy="64"/>
            </a:xfrm>
            <a:custGeom>
              <a:avLst/>
              <a:gdLst>
                <a:gd name="T0" fmla="*/ 2 w 54"/>
                <a:gd name="T1" fmla="*/ 2 h 82"/>
                <a:gd name="T2" fmla="*/ 2 w 54"/>
                <a:gd name="T3" fmla="*/ 2 h 82"/>
                <a:gd name="T4" fmla="*/ 2 w 54"/>
                <a:gd name="T5" fmla="*/ 2 h 82"/>
                <a:gd name="T6" fmla="*/ 2 w 54"/>
                <a:gd name="T7" fmla="*/ 2 h 82"/>
                <a:gd name="T8" fmla="*/ 2 w 54"/>
                <a:gd name="T9" fmla="*/ 2 h 82"/>
                <a:gd name="T10" fmla="*/ 2 w 54"/>
                <a:gd name="T11" fmla="*/ 2 h 82"/>
                <a:gd name="T12" fmla="*/ 2 w 54"/>
                <a:gd name="T13" fmla="*/ 2 h 82"/>
                <a:gd name="T14" fmla="*/ 2 w 54"/>
                <a:gd name="T15" fmla="*/ 2 h 82"/>
                <a:gd name="T16" fmla="*/ 2 w 54"/>
                <a:gd name="T17" fmla="*/ 2 h 82"/>
                <a:gd name="T18" fmla="*/ 2 w 54"/>
                <a:gd name="T19" fmla="*/ 2 h 82"/>
                <a:gd name="T20" fmla="*/ 2 w 54"/>
                <a:gd name="T21" fmla="*/ 2 h 82"/>
                <a:gd name="T22" fmla="*/ 2 w 54"/>
                <a:gd name="T23" fmla="*/ 2 h 82"/>
                <a:gd name="T24" fmla="*/ 2 w 54"/>
                <a:gd name="T25" fmla="*/ 2 h 82"/>
                <a:gd name="T26" fmla="*/ 2 w 54"/>
                <a:gd name="T27" fmla="*/ 2 h 82"/>
                <a:gd name="T28" fmla="*/ 2 w 54"/>
                <a:gd name="T29" fmla="*/ 2 h 82"/>
                <a:gd name="T30" fmla="*/ 0 w 54"/>
                <a:gd name="T31" fmla="*/ 2 h 82"/>
                <a:gd name="T32" fmla="*/ 2 w 54"/>
                <a:gd name="T33" fmla="*/ 0 h 82"/>
                <a:gd name="T34" fmla="*/ 2 w 54"/>
                <a:gd name="T35" fmla="*/ 2 h 82"/>
                <a:gd name="T36" fmla="*/ 2 w 54"/>
                <a:gd name="T37" fmla="*/ 2 h 82"/>
                <a:gd name="T38" fmla="*/ 2 w 54"/>
                <a:gd name="T39" fmla="*/ 2 h 82"/>
                <a:gd name="T40" fmla="*/ 2 w 54"/>
                <a:gd name="T41" fmla="*/ 2 h 82"/>
                <a:gd name="T42" fmla="*/ 2 w 54"/>
                <a:gd name="T43" fmla="*/ 2 h 82"/>
                <a:gd name="T44" fmla="*/ 2 w 54"/>
                <a:gd name="T45" fmla="*/ 2 h 82"/>
                <a:gd name="T46" fmla="*/ 2 w 54"/>
                <a:gd name="T47" fmla="*/ 2 h 82"/>
                <a:gd name="T48" fmla="*/ 2 w 54"/>
                <a:gd name="T49" fmla="*/ 2 h 82"/>
                <a:gd name="T50" fmla="*/ 2 w 54"/>
                <a:gd name="T51" fmla="*/ 2 h 82"/>
                <a:gd name="T52" fmla="*/ 2 w 54"/>
                <a:gd name="T53" fmla="*/ 2 h 82"/>
                <a:gd name="T54" fmla="*/ 2 w 54"/>
                <a:gd name="T55" fmla="*/ 2 h 82"/>
                <a:gd name="T56" fmla="*/ 2 w 54"/>
                <a:gd name="T57" fmla="*/ 2 h 82"/>
                <a:gd name="T58" fmla="*/ 2 w 54"/>
                <a:gd name="T59" fmla="*/ 2 h 82"/>
                <a:gd name="T60" fmla="*/ 2 w 54"/>
                <a:gd name="T61" fmla="*/ 2 h 8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4"/>
                <a:gd name="T94" fmla="*/ 0 h 82"/>
                <a:gd name="T95" fmla="*/ 54 w 54"/>
                <a:gd name="T96" fmla="*/ 82 h 8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4" h="82">
                  <a:moveTo>
                    <a:pt x="54" y="79"/>
                  </a:moveTo>
                  <a:lnTo>
                    <a:pt x="46" y="82"/>
                  </a:lnTo>
                  <a:lnTo>
                    <a:pt x="43" y="76"/>
                  </a:lnTo>
                  <a:lnTo>
                    <a:pt x="41" y="71"/>
                  </a:lnTo>
                  <a:lnTo>
                    <a:pt x="39" y="66"/>
                  </a:lnTo>
                  <a:lnTo>
                    <a:pt x="36" y="60"/>
                  </a:lnTo>
                  <a:lnTo>
                    <a:pt x="33" y="54"/>
                  </a:lnTo>
                  <a:lnTo>
                    <a:pt x="31" y="50"/>
                  </a:lnTo>
                  <a:lnTo>
                    <a:pt x="27" y="44"/>
                  </a:lnTo>
                  <a:lnTo>
                    <a:pt x="25" y="39"/>
                  </a:lnTo>
                  <a:lnTo>
                    <a:pt x="22" y="35"/>
                  </a:lnTo>
                  <a:lnTo>
                    <a:pt x="18" y="30"/>
                  </a:lnTo>
                  <a:lnTo>
                    <a:pt x="15" y="26"/>
                  </a:lnTo>
                  <a:lnTo>
                    <a:pt x="12" y="21"/>
                  </a:lnTo>
                  <a:lnTo>
                    <a:pt x="6" y="13"/>
                  </a:lnTo>
                  <a:lnTo>
                    <a:pt x="0" y="6"/>
                  </a:lnTo>
                  <a:lnTo>
                    <a:pt x="7" y="0"/>
                  </a:lnTo>
                  <a:lnTo>
                    <a:pt x="12" y="7"/>
                  </a:lnTo>
                  <a:lnTo>
                    <a:pt x="19" y="15"/>
                  </a:lnTo>
                  <a:lnTo>
                    <a:pt x="23" y="20"/>
                  </a:lnTo>
                  <a:lnTo>
                    <a:pt x="26" y="24"/>
                  </a:lnTo>
                  <a:lnTo>
                    <a:pt x="30" y="29"/>
                  </a:lnTo>
                  <a:lnTo>
                    <a:pt x="33" y="35"/>
                  </a:lnTo>
                  <a:lnTo>
                    <a:pt x="36" y="39"/>
                  </a:lnTo>
                  <a:lnTo>
                    <a:pt x="39" y="45"/>
                  </a:lnTo>
                  <a:lnTo>
                    <a:pt x="42" y="51"/>
                  </a:lnTo>
                  <a:lnTo>
                    <a:pt x="44" y="55"/>
                  </a:lnTo>
                  <a:lnTo>
                    <a:pt x="48" y="61"/>
                  </a:lnTo>
                  <a:lnTo>
                    <a:pt x="50" y="67"/>
                  </a:lnTo>
                  <a:lnTo>
                    <a:pt x="52" y="74"/>
                  </a:lnTo>
                  <a:lnTo>
                    <a:pt x="54" y="79"/>
                  </a:lnTo>
                  <a:close/>
                </a:path>
              </a:pathLst>
            </a:custGeom>
            <a:solidFill>
              <a:srgbClr val="005D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5302" y="353"/>
              <a:ext cx="84" cy="55"/>
            </a:xfrm>
            <a:custGeom>
              <a:avLst/>
              <a:gdLst>
                <a:gd name="T0" fmla="*/ 2 w 108"/>
                <a:gd name="T1" fmla="*/ 2 h 71"/>
                <a:gd name="T2" fmla="*/ 0 w 108"/>
                <a:gd name="T3" fmla="*/ 2 h 71"/>
                <a:gd name="T4" fmla="*/ 2 w 108"/>
                <a:gd name="T5" fmla="*/ 2 h 71"/>
                <a:gd name="T6" fmla="*/ 2 w 108"/>
                <a:gd name="T7" fmla="*/ 2 h 71"/>
                <a:gd name="T8" fmla="*/ 2 w 108"/>
                <a:gd name="T9" fmla="*/ 2 h 71"/>
                <a:gd name="T10" fmla="*/ 2 w 108"/>
                <a:gd name="T11" fmla="*/ 2 h 71"/>
                <a:gd name="T12" fmla="*/ 2 w 108"/>
                <a:gd name="T13" fmla="*/ 2 h 71"/>
                <a:gd name="T14" fmla="*/ 2 w 108"/>
                <a:gd name="T15" fmla="*/ 2 h 71"/>
                <a:gd name="T16" fmla="*/ 2 w 108"/>
                <a:gd name="T17" fmla="*/ 2 h 71"/>
                <a:gd name="T18" fmla="*/ 2 w 108"/>
                <a:gd name="T19" fmla="*/ 2 h 71"/>
                <a:gd name="T20" fmla="*/ 2 w 108"/>
                <a:gd name="T21" fmla="*/ 2 h 71"/>
                <a:gd name="T22" fmla="*/ 2 w 108"/>
                <a:gd name="T23" fmla="*/ 2 h 71"/>
                <a:gd name="T24" fmla="*/ 2 w 108"/>
                <a:gd name="T25" fmla="*/ 2 h 71"/>
                <a:gd name="T26" fmla="*/ 2 w 108"/>
                <a:gd name="T27" fmla="*/ 2 h 71"/>
                <a:gd name="T28" fmla="*/ 2 w 108"/>
                <a:gd name="T29" fmla="*/ 2 h 71"/>
                <a:gd name="T30" fmla="*/ 2 w 108"/>
                <a:gd name="T31" fmla="*/ 2 h 71"/>
                <a:gd name="T32" fmla="*/ 2 w 108"/>
                <a:gd name="T33" fmla="*/ 2 h 71"/>
                <a:gd name="T34" fmla="*/ 2 w 108"/>
                <a:gd name="T35" fmla="*/ 2 h 71"/>
                <a:gd name="T36" fmla="*/ 2 w 108"/>
                <a:gd name="T37" fmla="*/ 2 h 71"/>
                <a:gd name="T38" fmla="*/ 2 w 108"/>
                <a:gd name="T39" fmla="*/ 2 h 71"/>
                <a:gd name="T40" fmla="*/ 2 w 108"/>
                <a:gd name="T41" fmla="*/ 2 h 71"/>
                <a:gd name="T42" fmla="*/ 2 w 108"/>
                <a:gd name="T43" fmla="*/ 2 h 71"/>
                <a:gd name="T44" fmla="*/ 2 w 108"/>
                <a:gd name="T45" fmla="*/ 1 h 71"/>
                <a:gd name="T46" fmla="*/ 2 w 108"/>
                <a:gd name="T47" fmla="*/ 0 h 71"/>
                <a:gd name="T48" fmla="*/ 2 w 108"/>
                <a:gd name="T49" fmla="*/ 2 h 71"/>
                <a:gd name="T50" fmla="*/ 2 w 108"/>
                <a:gd name="T51" fmla="*/ 2 h 71"/>
                <a:gd name="T52" fmla="*/ 2 w 108"/>
                <a:gd name="T53" fmla="*/ 2 h 71"/>
                <a:gd name="T54" fmla="*/ 2 w 108"/>
                <a:gd name="T55" fmla="*/ 2 h 71"/>
                <a:gd name="T56" fmla="*/ 2 w 108"/>
                <a:gd name="T57" fmla="*/ 2 h 71"/>
                <a:gd name="T58" fmla="*/ 2 w 108"/>
                <a:gd name="T59" fmla="*/ 2 h 71"/>
                <a:gd name="T60" fmla="*/ 2 w 108"/>
                <a:gd name="T61" fmla="*/ 2 h 71"/>
                <a:gd name="T62" fmla="*/ 2 w 108"/>
                <a:gd name="T63" fmla="*/ 2 h 71"/>
                <a:gd name="T64" fmla="*/ 2 w 108"/>
                <a:gd name="T65" fmla="*/ 2 h 71"/>
                <a:gd name="T66" fmla="*/ 2 w 108"/>
                <a:gd name="T67" fmla="*/ 2 h 71"/>
                <a:gd name="T68" fmla="*/ 2 w 108"/>
                <a:gd name="T69" fmla="*/ 2 h 71"/>
                <a:gd name="T70" fmla="*/ 2 w 108"/>
                <a:gd name="T71" fmla="*/ 2 h 71"/>
                <a:gd name="T72" fmla="*/ 2 w 108"/>
                <a:gd name="T73" fmla="*/ 2 h 71"/>
                <a:gd name="T74" fmla="*/ 2 w 108"/>
                <a:gd name="T75" fmla="*/ 2 h 71"/>
                <a:gd name="T76" fmla="*/ 2 w 108"/>
                <a:gd name="T77" fmla="*/ 2 h 71"/>
                <a:gd name="T78" fmla="*/ 2 w 108"/>
                <a:gd name="T79" fmla="*/ 2 h 71"/>
                <a:gd name="T80" fmla="*/ 2 w 108"/>
                <a:gd name="T81" fmla="*/ 2 h 71"/>
                <a:gd name="T82" fmla="*/ 2 w 108"/>
                <a:gd name="T83" fmla="*/ 2 h 71"/>
                <a:gd name="T84" fmla="*/ 2 w 108"/>
                <a:gd name="T85" fmla="*/ 2 h 71"/>
                <a:gd name="T86" fmla="*/ 2 w 108"/>
                <a:gd name="T87" fmla="*/ 2 h 71"/>
                <a:gd name="T88" fmla="*/ 2 w 108"/>
                <a:gd name="T89" fmla="*/ 2 h 71"/>
                <a:gd name="T90" fmla="*/ 2 w 108"/>
                <a:gd name="T91" fmla="*/ 2 h 71"/>
                <a:gd name="T92" fmla="*/ 2 w 108"/>
                <a:gd name="T93" fmla="*/ 2 h 7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8"/>
                <a:gd name="T142" fmla="*/ 0 h 71"/>
                <a:gd name="T143" fmla="*/ 108 w 108"/>
                <a:gd name="T144" fmla="*/ 71 h 7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8" h="71">
                  <a:moveTo>
                    <a:pt x="8" y="71"/>
                  </a:moveTo>
                  <a:lnTo>
                    <a:pt x="0" y="64"/>
                  </a:lnTo>
                  <a:lnTo>
                    <a:pt x="7" y="57"/>
                  </a:lnTo>
                  <a:lnTo>
                    <a:pt x="13" y="51"/>
                  </a:lnTo>
                  <a:lnTo>
                    <a:pt x="18" y="46"/>
                  </a:lnTo>
                  <a:lnTo>
                    <a:pt x="24" y="40"/>
                  </a:lnTo>
                  <a:lnTo>
                    <a:pt x="29" y="35"/>
                  </a:lnTo>
                  <a:lnTo>
                    <a:pt x="34" y="30"/>
                  </a:lnTo>
                  <a:lnTo>
                    <a:pt x="40" y="26"/>
                  </a:lnTo>
                  <a:lnTo>
                    <a:pt x="46" y="22"/>
                  </a:lnTo>
                  <a:lnTo>
                    <a:pt x="49" y="19"/>
                  </a:lnTo>
                  <a:lnTo>
                    <a:pt x="51" y="18"/>
                  </a:lnTo>
                  <a:lnTo>
                    <a:pt x="55" y="16"/>
                  </a:lnTo>
                  <a:lnTo>
                    <a:pt x="58" y="15"/>
                  </a:lnTo>
                  <a:lnTo>
                    <a:pt x="62" y="12"/>
                  </a:lnTo>
                  <a:lnTo>
                    <a:pt x="65" y="11"/>
                  </a:lnTo>
                  <a:lnTo>
                    <a:pt x="69" y="10"/>
                  </a:lnTo>
                  <a:lnTo>
                    <a:pt x="72" y="8"/>
                  </a:lnTo>
                  <a:lnTo>
                    <a:pt x="76" y="7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88" y="3"/>
                  </a:lnTo>
                  <a:lnTo>
                    <a:pt x="96" y="1"/>
                  </a:lnTo>
                  <a:lnTo>
                    <a:pt x="105" y="0"/>
                  </a:lnTo>
                  <a:lnTo>
                    <a:pt x="108" y="9"/>
                  </a:lnTo>
                  <a:lnTo>
                    <a:pt x="98" y="10"/>
                  </a:lnTo>
                  <a:lnTo>
                    <a:pt x="90" y="12"/>
                  </a:lnTo>
                  <a:lnTo>
                    <a:pt x="86" y="14"/>
                  </a:lnTo>
                  <a:lnTo>
                    <a:pt x="82" y="15"/>
                  </a:lnTo>
                  <a:lnTo>
                    <a:pt x="79" y="16"/>
                  </a:lnTo>
                  <a:lnTo>
                    <a:pt x="76" y="17"/>
                  </a:lnTo>
                  <a:lnTo>
                    <a:pt x="72" y="18"/>
                  </a:lnTo>
                  <a:lnTo>
                    <a:pt x="69" y="20"/>
                  </a:lnTo>
                  <a:lnTo>
                    <a:pt x="65" y="22"/>
                  </a:lnTo>
                  <a:lnTo>
                    <a:pt x="63" y="23"/>
                  </a:lnTo>
                  <a:lnTo>
                    <a:pt x="60" y="25"/>
                  </a:lnTo>
                  <a:lnTo>
                    <a:pt x="56" y="26"/>
                  </a:lnTo>
                  <a:lnTo>
                    <a:pt x="54" y="27"/>
                  </a:lnTo>
                  <a:lnTo>
                    <a:pt x="51" y="30"/>
                  </a:lnTo>
                  <a:lnTo>
                    <a:pt x="46" y="33"/>
                  </a:lnTo>
                  <a:lnTo>
                    <a:pt x="40" y="38"/>
                  </a:lnTo>
                  <a:lnTo>
                    <a:pt x="35" y="42"/>
                  </a:lnTo>
                  <a:lnTo>
                    <a:pt x="30" y="47"/>
                  </a:lnTo>
                  <a:lnTo>
                    <a:pt x="25" y="52"/>
                  </a:lnTo>
                  <a:lnTo>
                    <a:pt x="19" y="58"/>
                  </a:lnTo>
                  <a:lnTo>
                    <a:pt x="14" y="64"/>
                  </a:lnTo>
                  <a:lnTo>
                    <a:pt x="8" y="71"/>
                  </a:lnTo>
                  <a:close/>
                </a:path>
              </a:pathLst>
            </a:custGeom>
            <a:solidFill>
              <a:srgbClr val="006B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 noEditPoints="1"/>
            </p:cNvSpPr>
            <p:nvPr/>
          </p:nvSpPr>
          <p:spPr bwMode="auto">
            <a:xfrm>
              <a:off x="5301" y="404"/>
              <a:ext cx="90" cy="129"/>
            </a:xfrm>
            <a:custGeom>
              <a:avLst/>
              <a:gdLst>
                <a:gd name="T0" fmla="*/ 2 w 115"/>
                <a:gd name="T1" fmla="*/ 2 h 166"/>
                <a:gd name="T2" fmla="*/ 2 w 115"/>
                <a:gd name="T3" fmla="*/ 2 h 166"/>
                <a:gd name="T4" fmla="*/ 2 w 115"/>
                <a:gd name="T5" fmla="*/ 2 h 166"/>
                <a:gd name="T6" fmla="*/ 2 w 115"/>
                <a:gd name="T7" fmla="*/ 2 h 166"/>
                <a:gd name="T8" fmla="*/ 2 w 115"/>
                <a:gd name="T9" fmla="*/ 2 h 166"/>
                <a:gd name="T10" fmla="*/ 2 w 115"/>
                <a:gd name="T11" fmla="*/ 2 h 166"/>
                <a:gd name="T12" fmla="*/ 2 w 115"/>
                <a:gd name="T13" fmla="*/ 2 h 166"/>
                <a:gd name="T14" fmla="*/ 2 w 115"/>
                <a:gd name="T15" fmla="*/ 2 h 166"/>
                <a:gd name="T16" fmla="*/ 2 w 115"/>
                <a:gd name="T17" fmla="*/ 2 h 166"/>
                <a:gd name="T18" fmla="*/ 2 w 115"/>
                <a:gd name="T19" fmla="*/ 2 h 166"/>
                <a:gd name="T20" fmla="*/ 2 w 115"/>
                <a:gd name="T21" fmla="*/ 2 h 166"/>
                <a:gd name="T22" fmla="*/ 2 w 115"/>
                <a:gd name="T23" fmla="*/ 2 h 166"/>
                <a:gd name="T24" fmla="*/ 2 w 115"/>
                <a:gd name="T25" fmla="*/ 2 h 166"/>
                <a:gd name="T26" fmla="*/ 2 w 115"/>
                <a:gd name="T27" fmla="*/ 2 h 166"/>
                <a:gd name="T28" fmla="*/ 2 w 115"/>
                <a:gd name="T29" fmla="*/ 0 h 166"/>
                <a:gd name="T30" fmla="*/ 2 w 115"/>
                <a:gd name="T31" fmla="*/ 2 h 166"/>
                <a:gd name="T32" fmla="*/ 2 w 115"/>
                <a:gd name="T33" fmla="*/ 2 h 166"/>
                <a:gd name="T34" fmla="*/ 2 w 115"/>
                <a:gd name="T35" fmla="*/ 2 h 166"/>
                <a:gd name="T36" fmla="*/ 2 w 115"/>
                <a:gd name="T37" fmla="*/ 2 h 166"/>
                <a:gd name="T38" fmla="*/ 2 w 115"/>
                <a:gd name="T39" fmla="*/ 2 h 166"/>
                <a:gd name="T40" fmla="*/ 2 w 115"/>
                <a:gd name="T41" fmla="*/ 2 h 166"/>
                <a:gd name="T42" fmla="*/ 2 w 115"/>
                <a:gd name="T43" fmla="*/ 2 h 166"/>
                <a:gd name="T44" fmla="*/ 2 w 115"/>
                <a:gd name="T45" fmla="*/ 2 h 166"/>
                <a:gd name="T46" fmla="*/ 2 w 115"/>
                <a:gd name="T47" fmla="*/ 2 h 166"/>
                <a:gd name="T48" fmla="*/ 2 w 115"/>
                <a:gd name="T49" fmla="*/ 2 h 166"/>
                <a:gd name="T50" fmla="*/ 2 w 115"/>
                <a:gd name="T51" fmla="*/ 2 h 166"/>
                <a:gd name="T52" fmla="*/ 2 w 115"/>
                <a:gd name="T53" fmla="*/ 2 h 166"/>
                <a:gd name="T54" fmla="*/ 2 w 115"/>
                <a:gd name="T55" fmla="*/ 2 h 166"/>
                <a:gd name="T56" fmla="*/ 2 w 115"/>
                <a:gd name="T57" fmla="*/ 2 h 166"/>
                <a:gd name="T58" fmla="*/ 2 w 115"/>
                <a:gd name="T59" fmla="*/ 2 h 166"/>
                <a:gd name="T60" fmla="*/ 2 w 115"/>
                <a:gd name="T61" fmla="*/ 2 h 166"/>
                <a:gd name="T62" fmla="*/ 2 w 115"/>
                <a:gd name="T63" fmla="*/ 2 h 166"/>
                <a:gd name="T64" fmla="*/ 2 w 115"/>
                <a:gd name="T65" fmla="*/ 2 h 1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5"/>
                <a:gd name="T100" fmla="*/ 0 h 166"/>
                <a:gd name="T101" fmla="*/ 115 w 115"/>
                <a:gd name="T102" fmla="*/ 166 h 1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5" h="166">
                  <a:moveTo>
                    <a:pt x="109" y="141"/>
                  </a:moveTo>
                  <a:lnTo>
                    <a:pt x="99" y="143"/>
                  </a:lnTo>
                  <a:lnTo>
                    <a:pt x="97" y="137"/>
                  </a:lnTo>
                  <a:lnTo>
                    <a:pt x="96" y="132"/>
                  </a:lnTo>
                  <a:lnTo>
                    <a:pt x="94" y="127"/>
                  </a:lnTo>
                  <a:lnTo>
                    <a:pt x="91" y="121"/>
                  </a:lnTo>
                  <a:lnTo>
                    <a:pt x="89" y="117"/>
                  </a:lnTo>
                  <a:lnTo>
                    <a:pt x="87" y="112"/>
                  </a:lnTo>
                  <a:lnTo>
                    <a:pt x="85" y="106"/>
                  </a:lnTo>
                  <a:lnTo>
                    <a:pt x="82" y="102"/>
                  </a:lnTo>
                  <a:lnTo>
                    <a:pt x="80" y="97"/>
                  </a:lnTo>
                  <a:lnTo>
                    <a:pt x="78" y="93"/>
                  </a:lnTo>
                  <a:lnTo>
                    <a:pt x="74" y="88"/>
                  </a:lnTo>
                  <a:lnTo>
                    <a:pt x="72" y="85"/>
                  </a:lnTo>
                  <a:lnTo>
                    <a:pt x="70" y="80"/>
                  </a:lnTo>
                  <a:lnTo>
                    <a:pt x="66" y="76"/>
                  </a:lnTo>
                  <a:lnTo>
                    <a:pt x="64" y="72"/>
                  </a:lnTo>
                  <a:lnTo>
                    <a:pt x="61" y="67"/>
                  </a:lnTo>
                  <a:lnTo>
                    <a:pt x="57" y="63"/>
                  </a:lnTo>
                  <a:lnTo>
                    <a:pt x="55" y="59"/>
                  </a:lnTo>
                  <a:lnTo>
                    <a:pt x="51" y="56"/>
                  </a:lnTo>
                  <a:lnTo>
                    <a:pt x="48" y="51"/>
                  </a:lnTo>
                  <a:lnTo>
                    <a:pt x="41" y="45"/>
                  </a:lnTo>
                  <a:lnTo>
                    <a:pt x="33" y="37"/>
                  </a:lnTo>
                  <a:lnTo>
                    <a:pt x="26" y="30"/>
                  </a:lnTo>
                  <a:lnTo>
                    <a:pt x="18" y="22"/>
                  </a:lnTo>
                  <a:lnTo>
                    <a:pt x="9" y="15"/>
                  </a:lnTo>
                  <a:lnTo>
                    <a:pt x="0" y="7"/>
                  </a:lnTo>
                  <a:lnTo>
                    <a:pt x="6" y="0"/>
                  </a:lnTo>
                  <a:lnTo>
                    <a:pt x="15" y="7"/>
                  </a:lnTo>
                  <a:lnTo>
                    <a:pt x="24" y="15"/>
                  </a:lnTo>
                  <a:lnTo>
                    <a:pt x="32" y="22"/>
                  </a:lnTo>
                  <a:lnTo>
                    <a:pt x="40" y="30"/>
                  </a:lnTo>
                  <a:lnTo>
                    <a:pt x="48" y="38"/>
                  </a:lnTo>
                  <a:lnTo>
                    <a:pt x="55" y="46"/>
                  </a:lnTo>
                  <a:lnTo>
                    <a:pt x="58" y="49"/>
                  </a:lnTo>
                  <a:lnTo>
                    <a:pt x="62" y="54"/>
                  </a:lnTo>
                  <a:lnTo>
                    <a:pt x="65" y="57"/>
                  </a:lnTo>
                  <a:lnTo>
                    <a:pt x="69" y="62"/>
                  </a:lnTo>
                  <a:lnTo>
                    <a:pt x="71" y="66"/>
                  </a:lnTo>
                  <a:lnTo>
                    <a:pt x="74" y="70"/>
                  </a:lnTo>
                  <a:lnTo>
                    <a:pt x="78" y="74"/>
                  </a:lnTo>
                  <a:lnTo>
                    <a:pt x="80" y="79"/>
                  </a:lnTo>
                  <a:lnTo>
                    <a:pt x="82" y="84"/>
                  </a:lnTo>
                  <a:lnTo>
                    <a:pt x="86" y="88"/>
                  </a:lnTo>
                  <a:lnTo>
                    <a:pt x="88" y="93"/>
                  </a:lnTo>
                  <a:lnTo>
                    <a:pt x="90" y="98"/>
                  </a:lnTo>
                  <a:lnTo>
                    <a:pt x="93" y="103"/>
                  </a:lnTo>
                  <a:lnTo>
                    <a:pt x="96" y="108"/>
                  </a:lnTo>
                  <a:lnTo>
                    <a:pt x="98" y="113"/>
                  </a:lnTo>
                  <a:lnTo>
                    <a:pt x="101" y="118"/>
                  </a:lnTo>
                  <a:lnTo>
                    <a:pt x="102" y="124"/>
                  </a:lnTo>
                  <a:lnTo>
                    <a:pt x="104" y="129"/>
                  </a:lnTo>
                  <a:lnTo>
                    <a:pt x="106" y="134"/>
                  </a:lnTo>
                  <a:lnTo>
                    <a:pt x="109" y="140"/>
                  </a:lnTo>
                  <a:lnTo>
                    <a:pt x="109" y="141"/>
                  </a:lnTo>
                  <a:close/>
                  <a:moveTo>
                    <a:pt x="109" y="140"/>
                  </a:moveTo>
                  <a:lnTo>
                    <a:pt x="109" y="141"/>
                  </a:lnTo>
                  <a:lnTo>
                    <a:pt x="109" y="140"/>
                  </a:lnTo>
                  <a:close/>
                  <a:moveTo>
                    <a:pt x="106" y="166"/>
                  </a:moveTo>
                  <a:lnTo>
                    <a:pt x="99" y="143"/>
                  </a:lnTo>
                  <a:lnTo>
                    <a:pt x="109" y="141"/>
                  </a:lnTo>
                  <a:lnTo>
                    <a:pt x="115" y="164"/>
                  </a:lnTo>
                  <a:lnTo>
                    <a:pt x="106" y="166"/>
                  </a:lnTo>
                  <a:close/>
                </a:path>
              </a:pathLst>
            </a:custGeom>
            <a:solidFill>
              <a:srgbClr val="005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5091" y="393"/>
              <a:ext cx="378" cy="136"/>
            </a:xfrm>
            <a:custGeom>
              <a:avLst/>
              <a:gdLst>
                <a:gd name="T0" fmla="*/ 2 w 486"/>
                <a:gd name="T1" fmla="*/ 2 h 175"/>
                <a:gd name="T2" fmla="*/ 2 w 486"/>
                <a:gd name="T3" fmla="*/ 2 h 175"/>
                <a:gd name="T4" fmla="*/ 2 w 486"/>
                <a:gd name="T5" fmla="*/ 2 h 175"/>
                <a:gd name="T6" fmla="*/ 2 w 486"/>
                <a:gd name="T7" fmla="*/ 2 h 175"/>
                <a:gd name="T8" fmla="*/ 2 w 486"/>
                <a:gd name="T9" fmla="*/ 2 h 175"/>
                <a:gd name="T10" fmla="*/ 2 w 486"/>
                <a:gd name="T11" fmla="*/ 2 h 175"/>
                <a:gd name="T12" fmla="*/ 2 w 486"/>
                <a:gd name="T13" fmla="*/ 2 h 175"/>
                <a:gd name="T14" fmla="*/ 2 w 486"/>
                <a:gd name="T15" fmla="*/ 2 h 175"/>
                <a:gd name="T16" fmla="*/ 2 w 486"/>
                <a:gd name="T17" fmla="*/ 2 h 175"/>
                <a:gd name="T18" fmla="*/ 2 w 486"/>
                <a:gd name="T19" fmla="*/ 2 h 175"/>
                <a:gd name="T20" fmla="*/ 2 w 486"/>
                <a:gd name="T21" fmla="*/ 2 h 175"/>
                <a:gd name="T22" fmla="*/ 2 w 486"/>
                <a:gd name="T23" fmla="*/ 2 h 175"/>
                <a:gd name="T24" fmla="*/ 2 w 486"/>
                <a:gd name="T25" fmla="*/ 2 h 175"/>
                <a:gd name="T26" fmla="*/ 2 w 486"/>
                <a:gd name="T27" fmla="*/ 2 h 175"/>
                <a:gd name="T28" fmla="*/ 2 w 486"/>
                <a:gd name="T29" fmla="*/ 2 h 175"/>
                <a:gd name="T30" fmla="*/ 2 w 486"/>
                <a:gd name="T31" fmla="*/ 2 h 175"/>
                <a:gd name="T32" fmla="*/ 2 w 486"/>
                <a:gd name="T33" fmla="*/ 2 h 175"/>
                <a:gd name="T34" fmla="*/ 2 w 486"/>
                <a:gd name="T35" fmla="*/ 2 h 175"/>
                <a:gd name="T36" fmla="*/ 2 w 486"/>
                <a:gd name="T37" fmla="*/ 2 h 175"/>
                <a:gd name="T38" fmla="*/ 2 w 486"/>
                <a:gd name="T39" fmla="*/ 2 h 175"/>
                <a:gd name="T40" fmla="*/ 2 w 486"/>
                <a:gd name="T41" fmla="*/ 2 h 175"/>
                <a:gd name="T42" fmla="*/ 2 w 486"/>
                <a:gd name="T43" fmla="*/ 2 h 175"/>
                <a:gd name="T44" fmla="*/ 2 w 486"/>
                <a:gd name="T45" fmla="*/ 2 h 175"/>
                <a:gd name="T46" fmla="*/ 2 w 486"/>
                <a:gd name="T47" fmla="*/ 2 h 175"/>
                <a:gd name="T48" fmla="*/ 2 w 486"/>
                <a:gd name="T49" fmla="*/ 2 h 175"/>
                <a:gd name="T50" fmla="*/ 2 w 486"/>
                <a:gd name="T51" fmla="*/ 2 h 175"/>
                <a:gd name="T52" fmla="*/ 2 w 486"/>
                <a:gd name="T53" fmla="*/ 2 h 175"/>
                <a:gd name="T54" fmla="*/ 2 w 486"/>
                <a:gd name="T55" fmla="*/ 2 h 175"/>
                <a:gd name="T56" fmla="*/ 2 w 486"/>
                <a:gd name="T57" fmla="*/ 0 h 175"/>
                <a:gd name="T58" fmla="*/ 0 w 486"/>
                <a:gd name="T59" fmla="*/ 2 h 175"/>
                <a:gd name="T60" fmla="*/ 2 w 486"/>
                <a:gd name="T61" fmla="*/ 2 h 175"/>
                <a:gd name="T62" fmla="*/ 2 w 486"/>
                <a:gd name="T63" fmla="*/ 2 h 175"/>
                <a:gd name="T64" fmla="*/ 2 w 486"/>
                <a:gd name="T65" fmla="*/ 2 h 175"/>
                <a:gd name="T66" fmla="*/ 2 w 486"/>
                <a:gd name="T67" fmla="*/ 2 h 175"/>
                <a:gd name="T68" fmla="*/ 2 w 486"/>
                <a:gd name="T69" fmla="*/ 2 h 175"/>
                <a:gd name="T70" fmla="*/ 2 w 486"/>
                <a:gd name="T71" fmla="*/ 2 h 175"/>
                <a:gd name="T72" fmla="*/ 2 w 486"/>
                <a:gd name="T73" fmla="*/ 2 h 175"/>
                <a:gd name="T74" fmla="*/ 2 w 486"/>
                <a:gd name="T75" fmla="*/ 2 h 17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86"/>
                <a:gd name="T115" fmla="*/ 0 h 175"/>
                <a:gd name="T116" fmla="*/ 486 w 486"/>
                <a:gd name="T117" fmla="*/ 175 h 17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86" h="175">
                  <a:moveTo>
                    <a:pt x="326" y="174"/>
                  </a:moveTo>
                  <a:lnTo>
                    <a:pt x="346" y="175"/>
                  </a:lnTo>
                  <a:lnTo>
                    <a:pt x="320" y="127"/>
                  </a:lnTo>
                  <a:lnTo>
                    <a:pt x="342" y="99"/>
                  </a:lnTo>
                  <a:lnTo>
                    <a:pt x="353" y="87"/>
                  </a:lnTo>
                  <a:lnTo>
                    <a:pt x="365" y="77"/>
                  </a:lnTo>
                  <a:lnTo>
                    <a:pt x="378" y="68"/>
                  </a:lnTo>
                  <a:lnTo>
                    <a:pt x="392" y="62"/>
                  </a:lnTo>
                  <a:lnTo>
                    <a:pt x="439" y="117"/>
                  </a:lnTo>
                  <a:lnTo>
                    <a:pt x="460" y="86"/>
                  </a:lnTo>
                  <a:lnTo>
                    <a:pt x="426" y="49"/>
                  </a:lnTo>
                  <a:lnTo>
                    <a:pt x="479" y="43"/>
                  </a:lnTo>
                  <a:lnTo>
                    <a:pt x="486" y="17"/>
                  </a:lnTo>
                  <a:lnTo>
                    <a:pt x="460" y="19"/>
                  </a:lnTo>
                  <a:lnTo>
                    <a:pt x="436" y="22"/>
                  </a:lnTo>
                  <a:lnTo>
                    <a:pt x="424" y="24"/>
                  </a:lnTo>
                  <a:lnTo>
                    <a:pt x="413" y="27"/>
                  </a:lnTo>
                  <a:lnTo>
                    <a:pt x="401" y="30"/>
                  </a:lnTo>
                  <a:lnTo>
                    <a:pt x="390" y="35"/>
                  </a:lnTo>
                  <a:lnTo>
                    <a:pt x="374" y="45"/>
                  </a:lnTo>
                  <a:lnTo>
                    <a:pt x="359" y="55"/>
                  </a:lnTo>
                  <a:lnTo>
                    <a:pt x="345" y="67"/>
                  </a:lnTo>
                  <a:lnTo>
                    <a:pt x="330" y="80"/>
                  </a:lnTo>
                  <a:lnTo>
                    <a:pt x="307" y="110"/>
                  </a:lnTo>
                  <a:lnTo>
                    <a:pt x="243" y="65"/>
                  </a:lnTo>
                  <a:lnTo>
                    <a:pt x="201" y="47"/>
                  </a:lnTo>
                  <a:lnTo>
                    <a:pt x="159" y="30"/>
                  </a:lnTo>
                  <a:lnTo>
                    <a:pt x="116" y="14"/>
                  </a:lnTo>
                  <a:lnTo>
                    <a:pt x="74" y="0"/>
                  </a:lnTo>
                  <a:lnTo>
                    <a:pt x="0" y="52"/>
                  </a:lnTo>
                  <a:lnTo>
                    <a:pt x="71" y="49"/>
                  </a:lnTo>
                  <a:lnTo>
                    <a:pt x="33" y="100"/>
                  </a:lnTo>
                  <a:lnTo>
                    <a:pt x="151" y="61"/>
                  </a:lnTo>
                  <a:lnTo>
                    <a:pt x="75" y="150"/>
                  </a:lnTo>
                  <a:lnTo>
                    <a:pt x="225" y="83"/>
                  </a:lnTo>
                  <a:lnTo>
                    <a:pt x="270" y="106"/>
                  </a:lnTo>
                  <a:lnTo>
                    <a:pt x="309" y="136"/>
                  </a:lnTo>
                  <a:lnTo>
                    <a:pt x="326" y="174"/>
                  </a:lnTo>
                  <a:close/>
                </a:path>
              </a:pathLst>
            </a:custGeom>
            <a:solidFill>
              <a:srgbClr val="45A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 noEditPoints="1"/>
            </p:cNvSpPr>
            <p:nvPr/>
          </p:nvSpPr>
          <p:spPr bwMode="auto">
            <a:xfrm>
              <a:off x="5089" y="391"/>
              <a:ext cx="382" cy="140"/>
            </a:xfrm>
            <a:custGeom>
              <a:avLst/>
              <a:gdLst>
                <a:gd name="T0" fmla="*/ 2 w 491"/>
                <a:gd name="T1" fmla="*/ 2 h 180"/>
                <a:gd name="T2" fmla="*/ 2 w 491"/>
                <a:gd name="T3" fmla="*/ 2 h 180"/>
                <a:gd name="T4" fmla="*/ 2 w 491"/>
                <a:gd name="T5" fmla="*/ 2 h 180"/>
                <a:gd name="T6" fmla="*/ 2 w 491"/>
                <a:gd name="T7" fmla="*/ 2 h 180"/>
                <a:gd name="T8" fmla="*/ 2 w 491"/>
                <a:gd name="T9" fmla="*/ 2 h 180"/>
                <a:gd name="T10" fmla="*/ 2 w 491"/>
                <a:gd name="T11" fmla="*/ 2 h 180"/>
                <a:gd name="T12" fmla="*/ 2 w 491"/>
                <a:gd name="T13" fmla="*/ 2 h 180"/>
                <a:gd name="T14" fmla="*/ 2 w 491"/>
                <a:gd name="T15" fmla="*/ 2 h 180"/>
                <a:gd name="T16" fmla="*/ 2 w 491"/>
                <a:gd name="T17" fmla="*/ 2 h 180"/>
                <a:gd name="T18" fmla="*/ 2 w 491"/>
                <a:gd name="T19" fmla="*/ 2 h 180"/>
                <a:gd name="T20" fmla="*/ 2 w 491"/>
                <a:gd name="T21" fmla="*/ 2 h 180"/>
                <a:gd name="T22" fmla="*/ 2 w 491"/>
                <a:gd name="T23" fmla="*/ 2 h 180"/>
                <a:gd name="T24" fmla="*/ 2 w 491"/>
                <a:gd name="T25" fmla="*/ 2 h 180"/>
                <a:gd name="T26" fmla="*/ 2 w 491"/>
                <a:gd name="T27" fmla="*/ 2 h 180"/>
                <a:gd name="T28" fmla="*/ 2 w 491"/>
                <a:gd name="T29" fmla="*/ 2 h 180"/>
                <a:gd name="T30" fmla="*/ 2 w 491"/>
                <a:gd name="T31" fmla="*/ 2 h 180"/>
                <a:gd name="T32" fmla="*/ 2 w 491"/>
                <a:gd name="T33" fmla="*/ 2 h 180"/>
                <a:gd name="T34" fmla="*/ 2 w 491"/>
                <a:gd name="T35" fmla="*/ 2 h 180"/>
                <a:gd name="T36" fmla="*/ 2 w 491"/>
                <a:gd name="T37" fmla="*/ 2 h 180"/>
                <a:gd name="T38" fmla="*/ 2 w 491"/>
                <a:gd name="T39" fmla="*/ 2 h 180"/>
                <a:gd name="T40" fmla="*/ 2 w 491"/>
                <a:gd name="T41" fmla="*/ 2 h 180"/>
                <a:gd name="T42" fmla="*/ 2 w 491"/>
                <a:gd name="T43" fmla="*/ 2 h 180"/>
                <a:gd name="T44" fmla="*/ 2 w 491"/>
                <a:gd name="T45" fmla="*/ 2 h 180"/>
                <a:gd name="T46" fmla="*/ 2 w 491"/>
                <a:gd name="T47" fmla="*/ 2 h 180"/>
                <a:gd name="T48" fmla="*/ 2 w 491"/>
                <a:gd name="T49" fmla="*/ 2 h 180"/>
                <a:gd name="T50" fmla="*/ 2 w 491"/>
                <a:gd name="T51" fmla="*/ 2 h 180"/>
                <a:gd name="T52" fmla="*/ 2 w 491"/>
                <a:gd name="T53" fmla="*/ 2 h 180"/>
                <a:gd name="T54" fmla="*/ 2 w 491"/>
                <a:gd name="T55" fmla="*/ 2 h 180"/>
                <a:gd name="T56" fmla="*/ 2 w 491"/>
                <a:gd name="T57" fmla="*/ 2 h 180"/>
                <a:gd name="T58" fmla="*/ 2 w 491"/>
                <a:gd name="T59" fmla="*/ 2 h 180"/>
                <a:gd name="T60" fmla="*/ 2 w 491"/>
                <a:gd name="T61" fmla="*/ 2 h 180"/>
                <a:gd name="T62" fmla="*/ 2 w 491"/>
                <a:gd name="T63" fmla="*/ 2 h 180"/>
                <a:gd name="T64" fmla="*/ 2 w 491"/>
                <a:gd name="T65" fmla="*/ 2 h 180"/>
                <a:gd name="T66" fmla="*/ 2 w 491"/>
                <a:gd name="T67" fmla="*/ 2 h 180"/>
                <a:gd name="T68" fmla="*/ 2 w 491"/>
                <a:gd name="T69" fmla="*/ 2 h 180"/>
                <a:gd name="T70" fmla="*/ 2 w 491"/>
                <a:gd name="T71" fmla="*/ 2 h 180"/>
                <a:gd name="T72" fmla="*/ 2 w 491"/>
                <a:gd name="T73" fmla="*/ 2 h 180"/>
                <a:gd name="T74" fmla="*/ 2 w 491"/>
                <a:gd name="T75" fmla="*/ 2 h 180"/>
                <a:gd name="T76" fmla="*/ 2 w 491"/>
                <a:gd name="T77" fmla="*/ 2 h 180"/>
                <a:gd name="T78" fmla="*/ 2 w 491"/>
                <a:gd name="T79" fmla="*/ 2 h 180"/>
                <a:gd name="T80" fmla="*/ 2 w 491"/>
                <a:gd name="T81" fmla="*/ 0 h 180"/>
                <a:gd name="T82" fmla="*/ 2 w 491"/>
                <a:gd name="T83" fmla="*/ 2 h 180"/>
                <a:gd name="T84" fmla="*/ 1 w 491"/>
                <a:gd name="T85" fmla="*/ 2 h 180"/>
                <a:gd name="T86" fmla="*/ 2 w 491"/>
                <a:gd name="T87" fmla="*/ 2 h 180"/>
                <a:gd name="T88" fmla="*/ 2 w 491"/>
                <a:gd name="T89" fmla="*/ 2 h 180"/>
                <a:gd name="T90" fmla="*/ 2 w 491"/>
                <a:gd name="T91" fmla="*/ 2 h 180"/>
                <a:gd name="T92" fmla="*/ 2 w 491"/>
                <a:gd name="T93" fmla="*/ 2 h 180"/>
                <a:gd name="T94" fmla="*/ 2 w 491"/>
                <a:gd name="T95" fmla="*/ 2 h 180"/>
                <a:gd name="T96" fmla="*/ 2 w 491"/>
                <a:gd name="T97" fmla="*/ 2 h 180"/>
                <a:gd name="T98" fmla="*/ 2 w 491"/>
                <a:gd name="T99" fmla="*/ 2 h 180"/>
                <a:gd name="T100" fmla="*/ 2 w 491"/>
                <a:gd name="T101" fmla="*/ 2 h 180"/>
                <a:gd name="T102" fmla="*/ 2 w 491"/>
                <a:gd name="T103" fmla="*/ 2 h 180"/>
                <a:gd name="T104" fmla="*/ 2 w 491"/>
                <a:gd name="T105" fmla="*/ 2 h 180"/>
                <a:gd name="T106" fmla="*/ 2 w 491"/>
                <a:gd name="T107" fmla="*/ 2 h 180"/>
                <a:gd name="T108" fmla="*/ 2 w 491"/>
                <a:gd name="T109" fmla="*/ 2 h 180"/>
                <a:gd name="T110" fmla="*/ 2 w 491"/>
                <a:gd name="T111" fmla="*/ 2 h 180"/>
                <a:gd name="T112" fmla="*/ 2 w 491"/>
                <a:gd name="T113" fmla="*/ 2 h 180"/>
                <a:gd name="T114" fmla="*/ 2 w 491"/>
                <a:gd name="T115" fmla="*/ 2 h 180"/>
                <a:gd name="T116" fmla="*/ 2 w 491"/>
                <a:gd name="T117" fmla="*/ 2 h 1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91"/>
                <a:gd name="T178" fmla="*/ 0 h 180"/>
                <a:gd name="T179" fmla="*/ 491 w 491"/>
                <a:gd name="T180" fmla="*/ 180 h 1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91" h="180">
                  <a:moveTo>
                    <a:pt x="350" y="176"/>
                  </a:moveTo>
                  <a:lnTo>
                    <a:pt x="347" y="180"/>
                  </a:lnTo>
                  <a:lnTo>
                    <a:pt x="328" y="178"/>
                  </a:lnTo>
                  <a:lnTo>
                    <a:pt x="328" y="174"/>
                  </a:lnTo>
                  <a:lnTo>
                    <a:pt x="348" y="175"/>
                  </a:lnTo>
                  <a:lnTo>
                    <a:pt x="350" y="176"/>
                  </a:lnTo>
                  <a:close/>
                  <a:moveTo>
                    <a:pt x="347" y="180"/>
                  </a:moveTo>
                  <a:lnTo>
                    <a:pt x="348" y="175"/>
                  </a:lnTo>
                  <a:lnTo>
                    <a:pt x="348" y="176"/>
                  </a:lnTo>
                  <a:lnTo>
                    <a:pt x="350" y="176"/>
                  </a:lnTo>
                  <a:lnTo>
                    <a:pt x="350" y="177"/>
                  </a:lnTo>
                  <a:lnTo>
                    <a:pt x="351" y="178"/>
                  </a:lnTo>
                  <a:lnTo>
                    <a:pt x="350" y="178"/>
                  </a:lnTo>
                  <a:lnTo>
                    <a:pt x="350" y="180"/>
                  </a:lnTo>
                  <a:lnTo>
                    <a:pt x="348" y="180"/>
                  </a:lnTo>
                  <a:lnTo>
                    <a:pt x="347" y="180"/>
                  </a:lnTo>
                  <a:close/>
                  <a:moveTo>
                    <a:pt x="320" y="128"/>
                  </a:moveTo>
                  <a:lnTo>
                    <a:pt x="323" y="128"/>
                  </a:lnTo>
                  <a:lnTo>
                    <a:pt x="350" y="176"/>
                  </a:lnTo>
                  <a:lnTo>
                    <a:pt x="346" y="178"/>
                  </a:lnTo>
                  <a:lnTo>
                    <a:pt x="320" y="130"/>
                  </a:lnTo>
                  <a:lnTo>
                    <a:pt x="320" y="128"/>
                  </a:lnTo>
                  <a:close/>
                  <a:moveTo>
                    <a:pt x="323" y="128"/>
                  </a:moveTo>
                  <a:lnTo>
                    <a:pt x="320" y="130"/>
                  </a:lnTo>
                  <a:lnTo>
                    <a:pt x="319" y="130"/>
                  </a:lnTo>
                  <a:lnTo>
                    <a:pt x="320" y="129"/>
                  </a:lnTo>
                  <a:lnTo>
                    <a:pt x="320" y="128"/>
                  </a:lnTo>
                  <a:lnTo>
                    <a:pt x="321" y="128"/>
                  </a:lnTo>
                  <a:lnTo>
                    <a:pt x="321" y="127"/>
                  </a:lnTo>
                  <a:lnTo>
                    <a:pt x="322" y="127"/>
                  </a:lnTo>
                  <a:lnTo>
                    <a:pt x="323" y="128"/>
                  </a:lnTo>
                  <a:close/>
                  <a:moveTo>
                    <a:pt x="343" y="100"/>
                  </a:moveTo>
                  <a:lnTo>
                    <a:pt x="346" y="102"/>
                  </a:lnTo>
                  <a:lnTo>
                    <a:pt x="323" y="132"/>
                  </a:lnTo>
                  <a:lnTo>
                    <a:pt x="320" y="128"/>
                  </a:lnTo>
                  <a:lnTo>
                    <a:pt x="343" y="100"/>
                  </a:lnTo>
                  <a:close/>
                  <a:moveTo>
                    <a:pt x="346" y="102"/>
                  </a:moveTo>
                  <a:lnTo>
                    <a:pt x="343" y="100"/>
                  </a:lnTo>
                  <a:lnTo>
                    <a:pt x="343" y="98"/>
                  </a:lnTo>
                  <a:lnTo>
                    <a:pt x="344" y="98"/>
                  </a:lnTo>
                  <a:lnTo>
                    <a:pt x="345" y="98"/>
                  </a:lnTo>
                  <a:lnTo>
                    <a:pt x="346" y="98"/>
                  </a:lnTo>
                  <a:lnTo>
                    <a:pt x="346" y="100"/>
                  </a:lnTo>
                  <a:lnTo>
                    <a:pt x="346" y="101"/>
                  </a:lnTo>
                  <a:lnTo>
                    <a:pt x="346" y="102"/>
                  </a:lnTo>
                  <a:close/>
                  <a:moveTo>
                    <a:pt x="395" y="62"/>
                  </a:moveTo>
                  <a:lnTo>
                    <a:pt x="392" y="65"/>
                  </a:lnTo>
                  <a:lnTo>
                    <a:pt x="394" y="66"/>
                  </a:lnTo>
                  <a:lnTo>
                    <a:pt x="391" y="67"/>
                  </a:lnTo>
                  <a:lnTo>
                    <a:pt x="387" y="69"/>
                  </a:lnTo>
                  <a:lnTo>
                    <a:pt x="384" y="71"/>
                  </a:lnTo>
                  <a:lnTo>
                    <a:pt x="382" y="72"/>
                  </a:lnTo>
                  <a:lnTo>
                    <a:pt x="378" y="74"/>
                  </a:lnTo>
                  <a:lnTo>
                    <a:pt x="375" y="77"/>
                  </a:lnTo>
                  <a:lnTo>
                    <a:pt x="371" y="78"/>
                  </a:lnTo>
                  <a:lnTo>
                    <a:pt x="369" y="80"/>
                  </a:lnTo>
                  <a:lnTo>
                    <a:pt x="366" y="82"/>
                  </a:lnTo>
                  <a:lnTo>
                    <a:pt x="362" y="86"/>
                  </a:lnTo>
                  <a:lnTo>
                    <a:pt x="360" y="88"/>
                  </a:lnTo>
                  <a:lnTo>
                    <a:pt x="356" y="90"/>
                  </a:lnTo>
                  <a:lnTo>
                    <a:pt x="354" y="93"/>
                  </a:lnTo>
                  <a:lnTo>
                    <a:pt x="352" y="96"/>
                  </a:lnTo>
                  <a:lnTo>
                    <a:pt x="348" y="100"/>
                  </a:lnTo>
                  <a:lnTo>
                    <a:pt x="346" y="102"/>
                  </a:lnTo>
                  <a:lnTo>
                    <a:pt x="343" y="100"/>
                  </a:lnTo>
                  <a:lnTo>
                    <a:pt x="345" y="96"/>
                  </a:lnTo>
                  <a:lnTo>
                    <a:pt x="348" y="93"/>
                  </a:lnTo>
                  <a:lnTo>
                    <a:pt x="351" y="90"/>
                  </a:lnTo>
                  <a:lnTo>
                    <a:pt x="354" y="87"/>
                  </a:lnTo>
                  <a:lnTo>
                    <a:pt x="356" y="85"/>
                  </a:lnTo>
                  <a:lnTo>
                    <a:pt x="360" y="81"/>
                  </a:lnTo>
                  <a:lnTo>
                    <a:pt x="362" y="79"/>
                  </a:lnTo>
                  <a:lnTo>
                    <a:pt x="366" y="77"/>
                  </a:lnTo>
                  <a:lnTo>
                    <a:pt x="369" y="74"/>
                  </a:lnTo>
                  <a:lnTo>
                    <a:pt x="372" y="72"/>
                  </a:lnTo>
                  <a:lnTo>
                    <a:pt x="376" y="70"/>
                  </a:lnTo>
                  <a:lnTo>
                    <a:pt x="378" y="69"/>
                  </a:lnTo>
                  <a:lnTo>
                    <a:pt x="382" y="66"/>
                  </a:lnTo>
                  <a:lnTo>
                    <a:pt x="386" y="64"/>
                  </a:lnTo>
                  <a:lnTo>
                    <a:pt x="390" y="63"/>
                  </a:lnTo>
                  <a:lnTo>
                    <a:pt x="393" y="62"/>
                  </a:lnTo>
                  <a:lnTo>
                    <a:pt x="395" y="62"/>
                  </a:lnTo>
                  <a:close/>
                  <a:moveTo>
                    <a:pt x="394" y="66"/>
                  </a:moveTo>
                  <a:lnTo>
                    <a:pt x="393" y="62"/>
                  </a:lnTo>
                  <a:lnTo>
                    <a:pt x="394" y="62"/>
                  </a:lnTo>
                  <a:lnTo>
                    <a:pt x="395" y="62"/>
                  </a:lnTo>
                  <a:lnTo>
                    <a:pt x="396" y="63"/>
                  </a:lnTo>
                  <a:lnTo>
                    <a:pt x="396" y="64"/>
                  </a:lnTo>
                  <a:lnTo>
                    <a:pt x="395" y="65"/>
                  </a:lnTo>
                  <a:lnTo>
                    <a:pt x="394" y="66"/>
                  </a:lnTo>
                  <a:close/>
                  <a:moveTo>
                    <a:pt x="443" y="120"/>
                  </a:moveTo>
                  <a:lnTo>
                    <a:pt x="440" y="120"/>
                  </a:lnTo>
                  <a:lnTo>
                    <a:pt x="392" y="65"/>
                  </a:lnTo>
                  <a:lnTo>
                    <a:pt x="395" y="62"/>
                  </a:lnTo>
                  <a:lnTo>
                    <a:pt x="443" y="117"/>
                  </a:lnTo>
                  <a:lnTo>
                    <a:pt x="443" y="120"/>
                  </a:lnTo>
                  <a:close/>
                  <a:moveTo>
                    <a:pt x="440" y="120"/>
                  </a:moveTo>
                  <a:lnTo>
                    <a:pt x="443" y="117"/>
                  </a:lnTo>
                  <a:lnTo>
                    <a:pt x="443" y="118"/>
                  </a:lnTo>
                  <a:lnTo>
                    <a:pt x="443" y="119"/>
                  </a:lnTo>
                  <a:lnTo>
                    <a:pt x="443" y="120"/>
                  </a:lnTo>
                  <a:lnTo>
                    <a:pt x="442" y="121"/>
                  </a:lnTo>
                  <a:lnTo>
                    <a:pt x="441" y="121"/>
                  </a:lnTo>
                  <a:lnTo>
                    <a:pt x="440" y="121"/>
                  </a:lnTo>
                  <a:lnTo>
                    <a:pt x="440" y="120"/>
                  </a:lnTo>
                  <a:close/>
                  <a:moveTo>
                    <a:pt x="464" y="86"/>
                  </a:moveTo>
                  <a:lnTo>
                    <a:pt x="464" y="89"/>
                  </a:lnTo>
                  <a:lnTo>
                    <a:pt x="443" y="120"/>
                  </a:lnTo>
                  <a:lnTo>
                    <a:pt x="440" y="118"/>
                  </a:lnTo>
                  <a:lnTo>
                    <a:pt x="460" y="87"/>
                  </a:lnTo>
                  <a:lnTo>
                    <a:pt x="464" y="86"/>
                  </a:lnTo>
                  <a:close/>
                  <a:moveTo>
                    <a:pt x="464" y="89"/>
                  </a:moveTo>
                  <a:lnTo>
                    <a:pt x="460" y="87"/>
                  </a:lnTo>
                  <a:lnTo>
                    <a:pt x="460" y="86"/>
                  </a:lnTo>
                  <a:lnTo>
                    <a:pt x="462" y="86"/>
                  </a:lnTo>
                  <a:lnTo>
                    <a:pt x="463" y="86"/>
                  </a:lnTo>
                  <a:lnTo>
                    <a:pt x="464" y="87"/>
                  </a:lnTo>
                  <a:lnTo>
                    <a:pt x="464" y="88"/>
                  </a:lnTo>
                  <a:lnTo>
                    <a:pt x="464" y="89"/>
                  </a:lnTo>
                  <a:close/>
                  <a:moveTo>
                    <a:pt x="428" y="49"/>
                  </a:moveTo>
                  <a:lnTo>
                    <a:pt x="430" y="50"/>
                  </a:lnTo>
                  <a:lnTo>
                    <a:pt x="464" y="86"/>
                  </a:lnTo>
                  <a:lnTo>
                    <a:pt x="460" y="89"/>
                  </a:lnTo>
                  <a:lnTo>
                    <a:pt x="426" y="53"/>
                  </a:lnTo>
                  <a:lnTo>
                    <a:pt x="428" y="49"/>
                  </a:lnTo>
                  <a:close/>
                  <a:moveTo>
                    <a:pt x="430" y="50"/>
                  </a:moveTo>
                  <a:lnTo>
                    <a:pt x="426" y="53"/>
                  </a:lnTo>
                  <a:lnTo>
                    <a:pt x="426" y="51"/>
                  </a:lnTo>
                  <a:lnTo>
                    <a:pt x="426" y="50"/>
                  </a:lnTo>
                  <a:lnTo>
                    <a:pt x="427" y="49"/>
                  </a:lnTo>
                  <a:lnTo>
                    <a:pt x="428" y="49"/>
                  </a:lnTo>
                  <a:lnTo>
                    <a:pt x="430" y="49"/>
                  </a:lnTo>
                  <a:lnTo>
                    <a:pt x="430" y="50"/>
                  </a:lnTo>
                  <a:close/>
                  <a:moveTo>
                    <a:pt x="483" y="46"/>
                  </a:moveTo>
                  <a:lnTo>
                    <a:pt x="481" y="48"/>
                  </a:lnTo>
                  <a:lnTo>
                    <a:pt x="428" y="54"/>
                  </a:lnTo>
                  <a:lnTo>
                    <a:pt x="428" y="49"/>
                  </a:lnTo>
                  <a:lnTo>
                    <a:pt x="481" y="42"/>
                  </a:lnTo>
                  <a:lnTo>
                    <a:pt x="483" y="46"/>
                  </a:lnTo>
                  <a:close/>
                  <a:moveTo>
                    <a:pt x="481" y="48"/>
                  </a:moveTo>
                  <a:lnTo>
                    <a:pt x="481" y="42"/>
                  </a:lnTo>
                  <a:lnTo>
                    <a:pt x="482" y="42"/>
                  </a:lnTo>
                  <a:lnTo>
                    <a:pt x="482" y="43"/>
                  </a:lnTo>
                  <a:lnTo>
                    <a:pt x="483" y="43"/>
                  </a:lnTo>
                  <a:lnTo>
                    <a:pt x="483" y="45"/>
                  </a:lnTo>
                  <a:lnTo>
                    <a:pt x="483" y="46"/>
                  </a:lnTo>
                  <a:lnTo>
                    <a:pt x="483" y="47"/>
                  </a:lnTo>
                  <a:lnTo>
                    <a:pt x="482" y="47"/>
                  </a:lnTo>
                  <a:lnTo>
                    <a:pt x="481" y="48"/>
                  </a:lnTo>
                  <a:close/>
                  <a:moveTo>
                    <a:pt x="488" y="17"/>
                  </a:moveTo>
                  <a:lnTo>
                    <a:pt x="490" y="21"/>
                  </a:lnTo>
                  <a:lnTo>
                    <a:pt x="483" y="46"/>
                  </a:lnTo>
                  <a:lnTo>
                    <a:pt x="479" y="45"/>
                  </a:lnTo>
                  <a:lnTo>
                    <a:pt x="486" y="19"/>
                  </a:lnTo>
                  <a:lnTo>
                    <a:pt x="488" y="17"/>
                  </a:lnTo>
                  <a:close/>
                  <a:moveTo>
                    <a:pt x="490" y="21"/>
                  </a:moveTo>
                  <a:lnTo>
                    <a:pt x="486" y="19"/>
                  </a:lnTo>
                  <a:lnTo>
                    <a:pt x="487" y="18"/>
                  </a:lnTo>
                  <a:lnTo>
                    <a:pt x="487" y="17"/>
                  </a:lnTo>
                  <a:lnTo>
                    <a:pt x="488" y="17"/>
                  </a:lnTo>
                  <a:lnTo>
                    <a:pt x="489" y="17"/>
                  </a:lnTo>
                  <a:lnTo>
                    <a:pt x="490" y="18"/>
                  </a:lnTo>
                  <a:lnTo>
                    <a:pt x="491" y="19"/>
                  </a:lnTo>
                  <a:lnTo>
                    <a:pt x="490" y="21"/>
                  </a:lnTo>
                  <a:close/>
                  <a:moveTo>
                    <a:pt x="393" y="39"/>
                  </a:moveTo>
                  <a:lnTo>
                    <a:pt x="391" y="35"/>
                  </a:lnTo>
                  <a:lnTo>
                    <a:pt x="391" y="34"/>
                  </a:lnTo>
                  <a:lnTo>
                    <a:pt x="396" y="32"/>
                  </a:lnTo>
                  <a:lnTo>
                    <a:pt x="402" y="30"/>
                  </a:lnTo>
                  <a:lnTo>
                    <a:pt x="408" y="29"/>
                  </a:lnTo>
                  <a:lnTo>
                    <a:pt x="414" y="26"/>
                  </a:lnTo>
                  <a:lnTo>
                    <a:pt x="419" y="25"/>
                  </a:lnTo>
                  <a:lnTo>
                    <a:pt x="425" y="24"/>
                  </a:lnTo>
                  <a:lnTo>
                    <a:pt x="431" y="23"/>
                  </a:lnTo>
                  <a:lnTo>
                    <a:pt x="436" y="22"/>
                  </a:lnTo>
                  <a:lnTo>
                    <a:pt x="443" y="21"/>
                  </a:lnTo>
                  <a:lnTo>
                    <a:pt x="449" y="19"/>
                  </a:lnTo>
                  <a:lnTo>
                    <a:pt x="455" y="19"/>
                  </a:lnTo>
                  <a:lnTo>
                    <a:pt x="462" y="18"/>
                  </a:lnTo>
                  <a:lnTo>
                    <a:pt x="474" y="18"/>
                  </a:lnTo>
                  <a:lnTo>
                    <a:pt x="488" y="17"/>
                  </a:lnTo>
                  <a:lnTo>
                    <a:pt x="489" y="22"/>
                  </a:lnTo>
                  <a:lnTo>
                    <a:pt x="474" y="23"/>
                  </a:lnTo>
                  <a:lnTo>
                    <a:pt x="462" y="23"/>
                  </a:lnTo>
                  <a:lnTo>
                    <a:pt x="456" y="24"/>
                  </a:lnTo>
                  <a:lnTo>
                    <a:pt x="449" y="24"/>
                  </a:lnTo>
                  <a:lnTo>
                    <a:pt x="443" y="25"/>
                  </a:lnTo>
                  <a:lnTo>
                    <a:pt x="438" y="26"/>
                  </a:lnTo>
                  <a:lnTo>
                    <a:pt x="432" y="27"/>
                  </a:lnTo>
                  <a:lnTo>
                    <a:pt x="426" y="29"/>
                  </a:lnTo>
                  <a:lnTo>
                    <a:pt x="420" y="30"/>
                  </a:lnTo>
                  <a:lnTo>
                    <a:pt x="415" y="31"/>
                  </a:lnTo>
                  <a:lnTo>
                    <a:pt x="410" y="33"/>
                  </a:lnTo>
                  <a:lnTo>
                    <a:pt x="404" y="34"/>
                  </a:lnTo>
                  <a:lnTo>
                    <a:pt x="399" y="37"/>
                  </a:lnTo>
                  <a:lnTo>
                    <a:pt x="393" y="39"/>
                  </a:lnTo>
                  <a:close/>
                  <a:moveTo>
                    <a:pt x="391" y="34"/>
                  </a:moveTo>
                  <a:lnTo>
                    <a:pt x="393" y="39"/>
                  </a:lnTo>
                  <a:lnTo>
                    <a:pt x="392" y="39"/>
                  </a:lnTo>
                  <a:lnTo>
                    <a:pt x="391" y="39"/>
                  </a:lnTo>
                  <a:lnTo>
                    <a:pt x="390" y="38"/>
                  </a:lnTo>
                  <a:lnTo>
                    <a:pt x="390" y="37"/>
                  </a:lnTo>
                  <a:lnTo>
                    <a:pt x="391" y="35"/>
                  </a:lnTo>
                  <a:lnTo>
                    <a:pt x="391" y="34"/>
                  </a:lnTo>
                  <a:close/>
                  <a:moveTo>
                    <a:pt x="335" y="83"/>
                  </a:moveTo>
                  <a:lnTo>
                    <a:pt x="330" y="80"/>
                  </a:lnTo>
                  <a:lnTo>
                    <a:pt x="331" y="80"/>
                  </a:lnTo>
                  <a:lnTo>
                    <a:pt x="338" y="73"/>
                  </a:lnTo>
                  <a:lnTo>
                    <a:pt x="345" y="66"/>
                  </a:lnTo>
                  <a:lnTo>
                    <a:pt x="352" y="61"/>
                  </a:lnTo>
                  <a:lnTo>
                    <a:pt x="359" y="55"/>
                  </a:lnTo>
                  <a:lnTo>
                    <a:pt x="367" y="50"/>
                  </a:lnTo>
                  <a:lnTo>
                    <a:pt x="374" y="45"/>
                  </a:lnTo>
                  <a:lnTo>
                    <a:pt x="383" y="40"/>
                  </a:lnTo>
                  <a:lnTo>
                    <a:pt x="391" y="35"/>
                  </a:lnTo>
                  <a:lnTo>
                    <a:pt x="393" y="39"/>
                  </a:lnTo>
                  <a:lnTo>
                    <a:pt x="385" y="45"/>
                  </a:lnTo>
                  <a:lnTo>
                    <a:pt x="377" y="49"/>
                  </a:lnTo>
                  <a:lnTo>
                    <a:pt x="369" y="54"/>
                  </a:lnTo>
                  <a:lnTo>
                    <a:pt x="362" y="59"/>
                  </a:lnTo>
                  <a:lnTo>
                    <a:pt x="355" y="64"/>
                  </a:lnTo>
                  <a:lnTo>
                    <a:pt x="348" y="70"/>
                  </a:lnTo>
                  <a:lnTo>
                    <a:pt x="342" y="77"/>
                  </a:lnTo>
                  <a:lnTo>
                    <a:pt x="335" y="83"/>
                  </a:lnTo>
                  <a:close/>
                  <a:moveTo>
                    <a:pt x="331" y="80"/>
                  </a:moveTo>
                  <a:lnTo>
                    <a:pt x="335" y="83"/>
                  </a:lnTo>
                  <a:lnTo>
                    <a:pt x="334" y="83"/>
                  </a:lnTo>
                  <a:lnTo>
                    <a:pt x="332" y="85"/>
                  </a:lnTo>
                  <a:lnTo>
                    <a:pt x="331" y="83"/>
                  </a:lnTo>
                  <a:lnTo>
                    <a:pt x="330" y="82"/>
                  </a:lnTo>
                  <a:lnTo>
                    <a:pt x="330" y="81"/>
                  </a:lnTo>
                  <a:lnTo>
                    <a:pt x="331" y="80"/>
                  </a:lnTo>
                  <a:close/>
                  <a:moveTo>
                    <a:pt x="308" y="114"/>
                  </a:moveTo>
                  <a:lnTo>
                    <a:pt x="307" y="111"/>
                  </a:lnTo>
                  <a:lnTo>
                    <a:pt x="330" y="80"/>
                  </a:lnTo>
                  <a:lnTo>
                    <a:pt x="335" y="83"/>
                  </a:lnTo>
                  <a:lnTo>
                    <a:pt x="312" y="113"/>
                  </a:lnTo>
                  <a:lnTo>
                    <a:pt x="308" y="114"/>
                  </a:lnTo>
                  <a:close/>
                  <a:moveTo>
                    <a:pt x="307" y="111"/>
                  </a:moveTo>
                  <a:lnTo>
                    <a:pt x="312" y="113"/>
                  </a:lnTo>
                  <a:lnTo>
                    <a:pt x="311" y="114"/>
                  </a:lnTo>
                  <a:lnTo>
                    <a:pt x="309" y="114"/>
                  </a:lnTo>
                  <a:lnTo>
                    <a:pt x="308" y="114"/>
                  </a:lnTo>
                  <a:lnTo>
                    <a:pt x="307" y="113"/>
                  </a:lnTo>
                  <a:lnTo>
                    <a:pt x="307" y="112"/>
                  </a:lnTo>
                  <a:lnTo>
                    <a:pt x="307" y="111"/>
                  </a:lnTo>
                  <a:close/>
                  <a:moveTo>
                    <a:pt x="247" y="66"/>
                  </a:moveTo>
                  <a:lnTo>
                    <a:pt x="247" y="66"/>
                  </a:lnTo>
                  <a:lnTo>
                    <a:pt x="311" y="110"/>
                  </a:lnTo>
                  <a:lnTo>
                    <a:pt x="308" y="114"/>
                  </a:lnTo>
                  <a:lnTo>
                    <a:pt x="244" y="70"/>
                  </a:lnTo>
                  <a:lnTo>
                    <a:pt x="247" y="66"/>
                  </a:lnTo>
                  <a:close/>
                  <a:moveTo>
                    <a:pt x="247" y="66"/>
                  </a:moveTo>
                  <a:lnTo>
                    <a:pt x="244" y="70"/>
                  </a:lnTo>
                  <a:lnTo>
                    <a:pt x="243" y="70"/>
                  </a:lnTo>
                  <a:lnTo>
                    <a:pt x="243" y="69"/>
                  </a:lnTo>
                  <a:lnTo>
                    <a:pt x="243" y="67"/>
                  </a:lnTo>
                  <a:lnTo>
                    <a:pt x="243" y="66"/>
                  </a:lnTo>
                  <a:lnTo>
                    <a:pt x="244" y="66"/>
                  </a:lnTo>
                  <a:lnTo>
                    <a:pt x="245" y="65"/>
                  </a:lnTo>
                  <a:lnTo>
                    <a:pt x="247" y="65"/>
                  </a:lnTo>
                  <a:lnTo>
                    <a:pt x="247" y="66"/>
                  </a:lnTo>
                  <a:close/>
                  <a:moveTo>
                    <a:pt x="77" y="5"/>
                  </a:moveTo>
                  <a:lnTo>
                    <a:pt x="75" y="1"/>
                  </a:lnTo>
                  <a:lnTo>
                    <a:pt x="76" y="0"/>
                  </a:lnTo>
                  <a:lnTo>
                    <a:pt x="88" y="3"/>
                  </a:lnTo>
                  <a:lnTo>
                    <a:pt x="98" y="7"/>
                  </a:lnTo>
                  <a:lnTo>
                    <a:pt x="108" y="10"/>
                  </a:lnTo>
                  <a:lnTo>
                    <a:pt x="120" y="14"/>
                  </a:lnTo>
                  <a:lnTo>
                    <a:pt x="130" y="18"/>
                  </a:lnTo>
                  <a:lnTo>
                    <a:pt x="140" y="22"/>
                  </a:lnTo>
                  <a:lnTo>
                    <a:pt x="152" y="25"/>
                  </a:lnTo>
                  <a:lnTo>
                    <a:pt x="162" y="30"/>
                  </a:lnTo>
                  <a:lnTo>
                    <a:pt x="172" y="34"/>
                  </a:lnTo>
                  <a:lnTo>
                    <a:pt x="183" y="38"/>
                  </a:lnTo>
                  <a:lnTo>
                    <a:pt x="194" y="42"/>
                  </a:lnTo>
                  <a:lnTo>
                    <a:pt x="204" y="47"/>
                  </a:lnTo>
                  <a:lnTo>
                    <a:pt x="215" y="51"/>
                  </a:lnTo>
                  <a:lnTo>
                    <a:pt x="226" y="56"/>
                  </a:lnTo>
                  <a:lnTo>
                    <a:pt x="236" y="61"/>
                  </a:lnTo>
                  <a:lnTo>
                    <a:pt x="247" y="66"/>
                  </a:lnTo>
                  <a:lnTo>
                    <a:pt x="244" y="70"/>
                  </a:lnTo>
                  <a:lnTo>
                    <a:pt x="234" y="65"/>
                  </a:lnTo>
                  <a:lnTo>
                    <a:pt x="224" y="61"/>
                  </a:lnTo>
                  <a:lnTo>
                    <a:pt x="213" y="56"/>
                  </a:lnTo>
                  <a:lnTo>
                    <a:pt x="202" y="51"/>
                  </a:lnTo>
                  <a:lnTo>
                    <a:pt x="192" y="47"/>
                  </a:lnTo>
                  <a:lnTo>
                    <a:pt x="181" y="42"/>
                  </a:lnTo>
                  <a:lnTo>
                    <a:pt x="171" y="38"/>
                  </a:lnTo>
                  <a:lnTo>
                    <a:pt x="160" y="34"/>
                  </a:lnTo>
                  <a:lnTo>
                    <a:pt x="149" y="30"/>
                  </a:lnTo>
                  <a:lnTo>
                    <a:pt x="139" y="26"/>
                  </a:lnTo>
                  <a:lnTo>
                    <a:pt x="129" y="23"/>
                  </a:lnTo>
                  <a:lnTo>
                    <a:pt x="117" y="18"/>
                  </a:lnTo>
                  <a:lnTo>
                    <a:pt x="107" y="15"/>
                  </a:lnTo>
                  <a:lnTo>
                    <a:pt x="97" y="11"/>
                  </a:lnTo>
                  <a:lnTo>
                    <a:pt x="86" y="8"/>
                  </a:lnTo>
                  <a:lnTo>
                    <a:pt x="75" y="5"/>
                  </a:lnTo>
                  <a:lnTo>
                    <a:pt x="77" y="5"/>
                  </a:lnTo>
                  <a:close/>
                  <a:moveTo>
                    <a:pt x="76" y="0"/>
                  </a:moveTo>
                  <a:lnTo>
                    <a:pt x="75" y="5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5" y="1"/>
                  </a:lnTo>
                  <a:lnTo>
                    <a:pt x="76" y="0"/>
                  </a:lnTo>
                  <a:close/>
                  <a:moveTo>
                    <a:pt x="2" y="56"/>
                  </a:moveTo>
                  <a:lnTo>
                    <a:pt x="1" y="51"/>
                  </a:lnTo>
                  <a:lnTo>
                    <a:pt x="75" y="1"/>
                  </a:lnTo>
                  <a:lnTo>
                    <a:pt x="77" y="5"/>
                  </a:lnTo>
                  <a:lnTo>
                    <a:pt x="3" y="55"/>
                  </a:lnTo>
                  <a:lnTo>
                    <a:pt x="2" y="56"/>
                  </a:lnTo>
                  <a:close/>
                  <a:moveTo>
                    <a:pt x="1" y="51"/>
                  </a:moveTo>
                  <a:lnTo>
                    <a:pt x="3" y="55"/>
                  </a:lnTo>
                  <a:lnTo>
                    <a:pt x="2" y="56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1" y="51"/>
                  </a:lnTo>
                  <a:close/>
                  <a:moveTo>
                    <a:pt x="75" y="53"/>
                  </a:moveTo>
                  <a:lnTo>
                    <a:pt x="73" y="54"/>
                  </a:lnTo>
                  <a:lnTo>
                    <a:pt x="2" y="56"/>
                  </a:lnTo>
                  <a:lnTo>
                    <a:pt x="2" y="50"/>
                  </a:lnTo>
                  <a:lnTo>
                    <a:pt x="73" y="49"/>
                  </a:lnTo>
                  <a:lnTo>
                    <a:pt x="75" y="53"/>
                  </a:lnTo>
                  <a:close/>
                  <a:moveTo>
                    <a:pt x="73" y="54"/>
                  </a:moveTo>
                  <a:lnTo>
                    <a:pt x="73" y="49"/>
                  </a:lnTo>
                  <a:lnTo>
                    <a:pt x="74" y="49"/>
                  </a:lnTo>
                  <a:lnTo>
                    <a:pt x="75" y="50"/>
                  </a:lnTo>
                  <a:lnTo>
                    <a:pt x="75" y="51"/>
                  </a:lnTo>
                  <a:lnTo>
                    <a:pt x="75" y="53"/>
                  </a:lnTo>
                  <a:lnTo>
                    <a:pt x="74" y="53"/>
                  </a:lnTo>
                  <a:lnTo>
                    <a:pt x="73" y="54"/>
                  </a:lnTo>
                  <a:close/>
                  <a:moveTo>
                    <a:pt x="36" y="104"/>
                  </a:moveTo>
                  <a:lnTo>
                    <a:pt x="34" y="100"/>
                  </a:lnTo>
                  <a:lnTo>
                    <a:pt x="70" y="49"/>
                  </a:lnTo>
                  <a:lnTo>
                    <a:pt x="75" y="53"/>
                  </a:lnTo>
                  <a:lnTo>
                    <a:pt x="37" y="103"/>
                  </a:lnTo>
                  <a:lnTo>
                    <a:pt x="36" y="104"/>
                  </a:lnTo>
                  <a:close/>
                  <a:moveTo>
                    <a:pt x="34" y="100"/>
                  </a:moveTo>
                  <a:lnTo>
                    <a:pt x="37" y="103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5" y="104"/>
                  </a:lnTo>
                  <a:lnTo>
                    <a:pt x="34" y="103"/>
                  </a:lnTo>
                  <a:lnTo>
                    <a:pt x="33" y="103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4" y="100"/>
                  </a:lnTo>
                  <a:close/>
                  <a:moveTo>
                    <a:pt x="154" y="65"/>
                  </a:moveTo>
                  <a:lnTo>
                    <a:pt x="154" y="65"/>
                  </a:lnTo>
                  <a:lnTo>
                    <a:pt x="36" y="104"/>
                  </a:lnTo>
                  <a:lnTo>
                    <a:pt x="35" y="100"/>
                  </a:lnTo>
                  <a:lnTo>
                    <a:pt x="152" y="61"/>
                  </a:lnTo>
                  <a:lnTo>
                    <a:pt x="154" y="65"/>
                  </a:lnTo>
                  <a:close/>
                  <a:moveTo>
                    <a:pt x="154" y="65"/>
                  </a:moveTo>
                  <a:lnTo>
                    <a:pt x="152" y="61"/>
                  </a:lnTo>
                  <a:lnTo>
                    <a:pt x="153" y="61"/>
                  </a:lnTo>
                  <a:lnTo>
                    <a:pt x="154" y="61"/>
                  </a:lnTo>
                  <a:lnTo>
                    <a:pt x="154" y="62"/>
                  </a:lnTo>
                  <a:lnTo>
                    <a:pt x="155" y="63"/>
                  </a:lnTo>
                  <a:lnTo>
                    <a:pt x="155" y="64"/>
                  </a:lnTo>
                  <a:lnTo>
                    <a:pt x="154" y="65"/>
                  </a:lnTo>
                  <a:close/>
                  <a:moveTo>
                    <a:pt x="78" y="154"/>
                  </a:moveTo>
                  <a:lnTo>
                    <a:pt x="75" y="151"/>
                  </a:lnTo>
                  <a:lnTo>
                    <a:pt x="151" y="62"/>
                  </a:lnTo>
                  <a:lnTo>
                    <a:pt x="154" y="65"/>
                  </a:lnTo>
                  <a:lnTo>
                    <a:pt x="78" y="153"/>
                  </a:lnTo>
                  <a:lnTo>
                    <a:pt x="78" y="154"/>
                  </a:lnTo>
                  <a:close/>
                  <a:moveTo>
                    <a:pt x="75" y="151"/>
                  </a:moveTo>
                  <a:lnTo>
                    <a:pt x="78" y="153"/>
                  </a:lnTo>
                  <a:lnTo>
                    <a:pt x="78" y="154"/>
                  </a:lnTo>
                  <a:lnTo>
                    <a:pt x="77" y="154"/>
                  </a:lnTo>
                  <a:lnTo>
                    <a:pt x="76" y="154"/>
                  </a:lnTo>
                  <a:lnTo>
                    <a:pt x="75" y="154"/>
                  </a:lnTo>
                  <a:lnTo>
                    <a:pt x="75" y="153"/>
                  </a:lnTo>
                  <a:lnTo>
                    <a:pt x="75" y="152"/>
                  </a:lnTo>
                  <a:lnTo>
                    <a:pt x="75" y="151"/>
                  </a:lnTo>
                  <a:close/>
                  <a:moveTo>
                    <a:pt x="228" y="82"/>
                  </a:moveTo>
                  <a:lnTo>
                    <a:pt x="228" y="87"/>
                  </a:lnTo>
                  <a:lnTo>
                    <a:pt x="78" y="154"/>
                  </a:lnTo>
                  <a:lnTo>
                    <a:pt x="76" y="150"/>
                  </a:lnTo>
                  <a:lnTo>
                    <a:pt x="226" y="82"/>
                  </a:lnTo>
                  <a:lnTo>
                    <a:pt x="228" y="82"/>
                  </a:lnTo>
                  <a:close/>
                  <a:moveTo>
                    <a:pt x="228" y="87"/>
                  </a:moveTo>
                  <a:lnTo>
                    <a:pt x="226" y="82"/>
                  </a:lnTo>
                  <a:lnTo>
                    <a:pt x="227" y="82"/>
                  </a:lnTo>
                  <a:lnTo>
                    <a:pt x="228" y="82"/>
                  </a:lnTo>
                  <a:lnTo>
                    <a:pt x="229" y="83"/>
                  </a:lnTo>
                  <a:lnTo>
                    <a:pt x="229" y="85"/>
                  </a:lnTo>
                  <a:lnTo>
                    <a:pt x="228" y="86"/>
                  </a:lnTo>
                  <a:lnTo>
                    <a:pt x="228" y="87"/>
                  </a:lnTo>
                  <a:close/>
                  <a:moveTo>
                    <a:pt x="273" y="105"/>
                  </a:moveTo>
                  <a:lnTo>
                    <a:pt x="271" y="110"/>
                  </a:lnTo>
                  <a:lnTo>
                    <a:pt x="226" y="86"/>
                  </a:lnTo>
                  <a:lnTo>
                    <a:pt x="228" y="82"/>
                  </a:lnTo>
                  <a:lnTo>
                    <a:pt x="272" y="105"/>
                  </a:lnTo>
                  <a:lnTo>
                    <a:pt x="273" y="105"/>
                  </a:lnTo>
                  <a:close/>
                  <a:moveTo>
                    <a:pt x="271" y="110"/>
                  </a:moveTo>
                  <a:lnTo>
                    <a:pt x="272" y="105"/>
                  </a:lnTo>
                  <a:lnTo>
                    <a:pt x="273" y="106"/>
                  </a:lnTo>
                  <a:lnTo>
                    <a:pt x="274" y="106"/>
                  </a:lnTo>
                  <a:lnTo>
                    <a:pt x="274" y="108"/>
                  </a:lnTo>
                  <a:lnTo>
                    <a:pt x="273" y="109"/>
                  </a:lnTo>
                  <a:lnTo>
                    <a:pt x="273" y="110"/>
                  </a:lnTo>
                  <a:lnTo>
                    <a:pt x="272" y="110"/>
                  </a:lnTo>
                  <a:lnTo>
                    <a:pt x="271" y="110"/>
                  </a:lnTo>
                  <a:close/>
                  <a:moveTo>
                    <a:pt x="313" y="138"/>
                  </a:moveTo>
                  <a:lnTo>
                    <a:pt x="309" y="141"/>
                  </a:lnTo>
                  <a:lnTo>
                    <a:pt x="269" y="110"/>
                  </a:lnTo>
                  <a:lnTo>
                    <a:pt x="273" y="105"/>
                  </a:lnTo>
                  <a:lnTo>
                    <a:pt x="312" y="137"/>
                  </a:lnTo>
                  <a:lnTo>
                    <a:pt x="313" y="138"/>
                  </a:lnTo>
                  <a:close/>
                  <a:moveTo>
                    <a:pt x="309" y="141"/>
                  </a:moveTo>
                  <a:lnTo>
                    <a:pt x="312" y="137"/>
                  </a:lnTo>
                  <a:lnTo>
                    <a:pt x="313" y="137"/>
                  </a:lnTo>
                  <a:lnTo>
                    <a:pt x="313" y="138"/>
                  </a:lnTo>
                  <a:lnTo>
                    <a:pt x="313" y="140"/>
                  </a:lnTo>
                  <a:lnTo>
                    <a:pt x="313" y="141"/>
                  </a:lnTo>
                  <a:lnTo>
                    <a:pt x="312" y="141"/>
                  </a:lnTo>
                  <a:lnTo>
                    <a:pt x="311" y="141"/>
                  </a:lnTo>
                  <a:lnTo>
                    <a:pt x="309" y="141"/>
                  </a:lnTo>
                  <a:close/>
                  <a:moveTo>
                    <a:pt x="328" y="178"/>
                  </a:moveTo>
                  <a:lnTo>
                    <a:pt x="325" y="177"/>
                  </a:lnTo>
                  <a:lnTo>
                    <a:pt x="308" y="140"/>
                  </a:lnTo>
                  <a:lnTo>
                    <a:pt x="313" y="138"/>
                  </a:lnTo>
                  <a:lnTo>
                    <a:pt x="330" y="175"/>
                  </a:lnTo>
                  <a:lnTo>
                    <a:pt x="328" y="178"/>
                  </a:lnTo>
                  <a:close/>
                  <a:moveTo>
                    <a:pt x="325" y="177"/>
                  </a:moveTo>
                  <a:lnTo>
                    <a:pt x="330" y="175"/>
                  </a:lnTo>
                  <a:lnTo>
                    <a:pt x="330" y="176"/>
                  </a:lnTo>
                  <a:lnTo>
                    <a:pt x="330" y="177"/>
                  </a:lnTo>
                  <a:lnTo>
                    <a:pt x="329" y="178"/>
                  </a:lnTo>
                  <a:lnTo>
                    <a:pt x="328" y="178"/>
                  </a:lnTo>
                  <a:lnTo>
                    <a:pt x="327" y="178"/>
                  </a:lnTo>
                  <a:lnTo>
                    <a:pt x="325" y="1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5145" y="405"/>
              <a:ext cx="45" cy="28"/>
            </a:xfrm>
            <a:custGeom>
              <a:avLst/>
              <a:gdLst>
                <a:gd name="T0" fmla="*/ 0 w 57"/>
                <a:gd name="T1" fmla="*/ 2 h 35"/>
                <a:gd name="T2" fmla="*/ 2 w 57"/>
                <a:gd name="T3" fmla="*/ 0 h 35"/>
                <a:gd name="T4" fmla="*/ 2 w 57"/>
                <a:gd name="T5" fmla="*/ 2 h 35"/>
                <a:gd name="T6" fmla="*/ 2 w 57"/>
                <a:gd name="T7" fmla="*/ 2 h 35"/>
                <a:gd name="T8" fmla="*/ 0 w 57"/>
                <a:gd name="T9" fmla="*/ 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35"/>
                <a:gd name="T17" fmla="*/ 57 w 5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35">
                  <a:moveTo>
                    <a:pt x="0" y="31"/>
                  </a:moveTo>
                  <a:lnTo>
                    <a:pt x="54" y="0"/>
                  </a:lnTo>
                  <a:lnTo>
                    <a:pt x="57" y="4"/>
                  </a:lnTo>
                  <a:lnTo>
                    <a:pt x="2" y="3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5207" y="428"/>
              <a:ext cx="40" cy="14"/>
            </a:xfrm>
            <a:custGeom>
              <a:avLst/>
              <a:gdLst>
                <a:gd name="T0" fmla="*/ 0 w 51"/>
                <a:gd name="T1" fmla="*/ 2 h 18"/>
                <a:gd name="T2" fmla="*/ 2 w 51"/>
                <a:gd name="T3" fmla="*/ 0 h 18"/>
                <a:gd name="T4" fmla="*/ 2 w 51"/>
                <a:gd name="T5" fmla="*/ 2 h 18"/>
                <a:gd name="T6" fmla="*/ 1 w 51"/>
                <a:gd name="T7" fmla="*/ 2 h 18"/>
                <a:gd name="T8" fmla="*/ 0 w 51"/>
                <a:gd name="T9" fmla="*/ 2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18"/>
                <a:gd name="T17" fmla="*/ 51 w 5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18">
                  <a:moveTo>
                    <a:pt x="0" y="14"/>
                  </a:moveTo>
                  <a:lnTo>
                    <a:pt x="50" y="0"/>
                  </a:lnTo>
                  <a:lnTo>
                    <a:pt x="51" y="4"/>
                  </a:lnTo>
                  <a:lnTo>
                    <a:pt x="1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5245" y="366"/>
              <a:ext cx="62" cy="44"/>
            </a:xfrm>
            <a:custGeom>
              <a:avLst/>
              <a:gdLst>
                <a:gd name="T0" fmla="*/ 2 w 79"/>
                <a:gd name="T1" fmla="*/ 2 h 56"/>
                <a:gd name="T2" fmla="*/ 2 w 79"/>
                <a:gd name="T3" fmla="*/ 2 h 56"/>
                <a:gd name="T4" fmla="*/ 2 w 79"/>
                <a:gd name="T5" fmla="*/ 2 h 56"/>
                <a:gd name="T6" fmla="*/ 2 w 79"/>
                <a:gd name="T7" fmla="*/ 2 h 56"/>
                <a:gd name="T8" fmla="*/ 2 w 79"/>
                <a:gd name="T9" fmla="*/ 2 h 56"/>
                <a:gd name="T10" fmla="*/ 2 w 79"/>
                <a:gd name="T11" fmla="*/ 2 h 56"/>
                <a:gd name="T12" fmla="*/ 2 w 79"/>
                <a:gd name="T13" fmla="*/ 2 h 56"/>
                <a:gd name="T14" fmla="*/ 2 w 79"/>
                <a:gd name="T15" fmla="*/ 2 h 56"/>
                <a:gd name="T16" fmla="*/ 2 w 79"/>
                <a:gd name="T17" fmla="*/ 2 h 56"/>
                <a:gd name="T18" fmla="*/ 2 w 79"/>
                <a:gd name="T19" fmla="*/ 2 h 56"/>
                <a:gd name="T20" fmla="*/ 2 w 79"/>
                <a:gd name="T21" fmla="*/ 2 h 56"/>
                <a:gd name="T22" fmla="*/ 2 w 79"/>
                <a:gd name="T23" fmla="*/ 2 h 56"/>
                <a:gd name="T24" fmla="*/ 2 w 79"/>
                <a:gd name="T25" fmla="*/ 2 h 56"/>
                <a:gd name="T26" fmla="*/ 2 w 79"/>
                <a:gd name="T27" fmla="*/ 2 h 56"/>
                <a:gd name="T28" fmla="*/ 2 w 79"/>
                <a:gd name="T29" fmla="*/ 2 h 56"/>
                <a:gd name="T30" fmla="*/ 0 w 79"/>
                <a:gd name="T31" fmla="*/ 2 h 56"/>
                <a:gd name="T32" fmla="*/ 2 w 79"/>
                <a:gd name="T33" fmla="*/ 0 h 56"/>
                <a:gd name="T34" fmla="*/ 2 w 79"/>
                <a:gd name="T35" fmla="*/ 1 h 56"/>
                <a:gd name="T36" fmla="*/ 2 w 79"/>
                <a:gd name="T37" fmla="*/ 2 h 56"/>
                <a:gd name="T38" fmla="*/ 2 w 79"/>
                <a:gd name="T39" fmla="*/ 2 h 56"/>
                <a:gd name="T40" fmla="*/ 2 w 79"/>
                <a:gd name="T41" fmla="*/ 2 h 56"/>
                <a:gd name="T42" fmla="*/ 2 w 79"/>
                <a:gd name="T43" fmla="*/ 2 h 56"/>
                <a:gd name="T44" fmla="*/ 2 w 79"/>
                <a:gd name="T45" fmla="*/ 2 h 56"/>
                <a:gd name="T46" fmla="*/ 2 w 79"/>
                <a:gd name="T47" fmla="*/ 2 h 56"/>
                <a:gd name="T48" fmla="*/ 2 w 79"/>
                <a:gd name="T49" fmla="*/ 2 h 56"/>
                <a:gd name="T50" fmla="*/ 2 w 79"/>
                <a:gd name="T51" fmla="*/ 2 h 56"/>
                <a:gd name="T52" fmla="*/ 2 w 79"/>
                <a:gd name="T53" fmla="*/ 2 h 56"/>
                <a:gd name="T54" fmla="*/ 2 w 79"/>
                <a:gd name="T55" fmla="*/ 2 h 56"/>
                <a:gd name="T56" fmla="*/ 2 w 79"/>
                <a:gd name="T57" fmla="*/ 2 h 56"/>
                <a:gd name="T58" fmla="*/ 2 w 79"/>
                <a:gd name="T59" fmla="*/ 2 h 56"/>
                <a:gd name="T60" fmla="*/ 2 w 79"/>
                <a:gd name="T61" fmla="*/ 2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9"/>
                <a:gd name="T94" fmla="*/ 0 h 56"/>
                <a:gd name="T95" fmla="*/ 79 w 79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9" h="56">
                  <a:moveTo>
                    <a:pt x="79" y="48"/>
                  </a:moveTo>
                  <a:lnTo>
                    <a:pt x="73" y="56"/>
                  </a:lnTo>
                  <a:lnTo>
                    <a:pt x="67" y="51"/>
                  </a:lnTo>
                  <a:lnTo>
                    <a:pt x="63" y="48"/>
                  </a:lnTo>
                  <a:lnTo>
                    <a:pt x="57" y="43"/>
                  </a:lnTo>
                  <a:lnTo>
                    <a:pt x="52" y="40"/>
                  </a:lnTo>
                  <a:lnTo>
                    <a:pt x="47" y="37"/>
                  </a:lnTo>
                  <a:lnTo>
                    <a:pt x="42" y="33"/>
                  </a:lnTo>
                  <a:lnTo>
                    <a:pt x="36" y="29"/>
                  </a:lnTo>
                  <a:lnTo>
                    <a:pt x="32" y="26"/>
                  </a:lnTo>
                  <a:lnTo>
                    <a:pt x="22" y="19"/>
                  </a:lnTo>
                  <a:lnTo>
                    <a:pt x="12" y="15"/>
                  </a:lnTo>
                  <a:lnTo>
                    <a:pt x="9" y="13"/>
                  </a:lnTo>
                  <a:lnTo>
                    <a:pt x="6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0"/>
                  </a:lnTo>
                  <a:lnTo>
                    <a:pt x="6" y="1"/>
                  </a:lnTo>
                  <a:lnTo>
                    <a:pt x="9" y="2"/>
                  </a:lnTo>
                  <a:lnTo>
                    <a:pt x="12" y="5"/>
                  </a:lnTo>
                  <a:lnTo>
                    <a:pt x="17" y="7"/>
                  </a:lnTo>
                  <a:lnTo>
                    <a:pt x="26" y="11"/>
                  </a:lnTo>
                  <a:lnTo>
                    <a:pt x="36" y="18"/>
                  </a:lnTo>
                  <a:lnTo>
                    <a:pt x="42" y="22"/>
                  </a:lnTo>
                  <a:lnTo>
                    <a:pt x="47" y="25"/>
                  </a:lnTo>
                  <a:lnTo>
                    <a:pt x="52" y="29"/>
                  </a:lnTo>
                  <a:lnTo>
                    <a:pt x="58" y="32"/>
                  </a:lnTo>
                  <a:lnTo>
                    <a:pt x="63" y="37"/>
                  </a:lnTo>
                  <a:lnTo>
                    <a:pt x="68" y="40"/>
                  </a:lnTo>
                  <a:lnTo>
                    <a:pt x="74" y="45"/>
                  </a:lnTo>
                  <a:lnTo>
                    <a:pt x="79" y="48"/>
                  </a:lnTo>
                  <a:close/>
                </a:path>
              </a:pathLst>
            </a:custGeom>
            <a:solidFill>
              <a:srgbClr val="005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5104" y="510"/>
              <a:ext cx="332" cy="89"/>
            </a:xfrm>
            <a:custGeom>
              <a:avLst/>
              <a:gdLst>
                <a:gd name="T0" fmla="*/ 0 w 427"/>
                <a:gd name="T1" fmla="*/ 2 h 114"/>
                <a:gd name="T2" fmla="*/ 2 w 427"/>
                <a:gd name="T3" fmla="*/ 2 h 114"/>
                <a:gd name="T4" fmla="*/ 2 w 427"/>
                <a:gd name="T5" fmla="*/ 2 h 114"/>
                <a:gd name="T6" fmla="*/ 2 w 427"/>
                <a:gd name="T7" fmla="*/ 2 h 114"/>
                <a:gd name="T8" fmla="*/ 2 w 427"/>
                <a:gd name="T9" fmla="*/ 2 h 114"/>
                <a:gd name="T10" fmla="*/ 2 w 427"/>
                <a:gd name="T11" fmla="*/ 2 h 114"/>
                <a:gd name="T12" fmla="*/ 2 w 427"/>
                <a:gd name="T13" fmla="*/ 1 h 114"/>
                <a:gd name="T14" fmla="*/ 2 w 427"/>
                <a:gd name="T15" fmla="*/ 0 h 114"/>
                <a:gd name="T16" fmla="*/ 2 w 427"/>
                <a:gd name="T17" fmla="*/ 0 h 114"/>
                <a:gd name="T18" fmla="*/ 2 w 427"/>
                <a:gd name="T19" fmla="*/ 1 h 114"/>
                <a:gd name="T20" fmla="*/ 2 w 427"/>
                <a:gd name="T21" fmla="*/ 2 h 114"/>
                <a:gd name="T22" fmla="*/ 2 w 427"/>
                <a:gd name="T23" fmla="*/ 2 h 114"/>
                <a:gd name="T24" fmla="*/ 2 w 427"/>
                <a:gd name="T25" fmla="*/ 2 h 114"/>
                <a:gd name="T26" fmla="*/ 2 w 427"/>
                <a:gd name="T27" fmla="*/ 2 h 114"/>
                <a:gd name="T28" fmla="*/ 2 w 427"/>
                <a:gd name="T29" fmla="*/ 2 h 114"/>
                <a:gd name="T30" fmla="*/ 2 w 427"/>
                <a:gd name="T31" fmla="*/ 2 h 114"/>
                <a:gd name="T32" fmla="*/ 2 w 427"/>
                <a:gd name="T33" fmla="*/ 2 h 114"/>
                <a:gd name="T34" fmla="*/ 2 w 427"/>
                <a:gd name="T35" fmla="*/ 2 h 114"/>
                <a:gd name="T36" fmla="*/ 2 w 427"/>
                <a:gd name="T37" fmla="*/ 2 h 114"/>
                <a:gd name="T38" fmla="*/ 2 w 427"/>
                <a:gd name="T39" fmla="*/ 2 h 114"/>
                <a:gd name="T40" fmla="*/ 2 w 427"/>
                <a:gd name="T41" fmla="*/ 2 h 114"/>
                <a:gd name="T42" fmla="*/ 2 w 427"/>
                <a:gd name="T43" fmla="*/ 2 h 114"/>
                <a:gd name="T44" fmla="*/ 2 w 427"/>
                <a:gd name="T45" fmla="*/ 2 h 114"/>
                <a:gd name="T46" fmla="*/ 2 w 427"/>
                <a:gd name="T47" fmla="*/ 2 h 114"/>
                <a:gd name="T48" fmla="*/ 2 w 427"/>
                <a:gd name="T49" fmla="*/ 2 h 114"/>
                <a:gd name="T50" fmla="*/ 2 w 427"/>
                <a:gd name="T51" fmla="*/ 2 h 114"/>
                <a:gd name="T52" fmla="*/ 2 w 427"/>
                <a:gd name="T53" fmla="*/ 2 h 114"/>
                <a:gd name="T54" fmla="*/ 2 w 427"/>
                <a:gd name="T55" fmla="*/ 2 h 114"/>
                <a:gd name="T56" fmla="*/ 2 w 427"/>
                <a:gd name="T57" fmla="*/ 2 h 114"/>
                <a:gd name="T58" fmla="*/ 2 w 427"/>
                <a:gd name="T59" fmla="*/ 2 h 114"/>
                <a:gd name="T60" fmla="*/ 2 w 427"/>
                <a:gd name="T61" fmla="*/ 2 h 114"/>
                <a:gd name="T62" fmla="*/ 2 w 427"/>
                <a:gd name="T63" fmla="*/ 2 h 114"/>
                <a:gd name="T64" fmla="*/ 0 w 427"/>
                <a:gd name="T65" fmla="*/ 2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27"/>
                <a:gd name="T100" fmla="*/ 0 h 114"/>
                <a:gd name="T101" fmla="*/ 427 w 427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27" h="114">
                  <a:moveTo>
                    <a:pt x="0" y="25"/>
                  </a:moveTo>
                  <a:lnTo>
                    <a:pt x="30" y="19"/>
                  </a:lnTo>
                  <a:lnTo>
                    <a:pt x="59" y="13"/>
                  </a:lnTo>
                  <a:lnTo>
                    <a:pt x="88" y="8"/>
                  </a:lnTo>
                  <a:lnTo>
                    <a:pt x="117" y="5"/>
                  </a:lnTo>
                  <a:lnTo>
                    <a:pt x="144" y="3"/>
                  </a:lnTo>
                  <a:lnTo>
                    <a:pt x="172" y="1"/>
                  </a:lnTo>
                  <a:lnTo>
                    <a:pt x="199" y="0"/>
                  </a:lnTo>
                  <a:lnTo>
                    <a:pt x="226" y="0"/>
                  </a:lnTo>
                  <a:lnTo>
                    <a:pt x="253" y="1"/>
                  </a:lnTo>
                  <a:lnTo>
                    <a:pt x="278" y="4"/>
                  </a:lnTo>
                  <a:lnTo>
                    <a:pt x="304" y="7"/>
                  </a:lnTo>
                  <a:lnTo>
                    <a:pt x="329" y="11"/>
                  </a:lnTo>
                  <a:lnTo>
                    <a:pt x="355" y="15"/>
                  </a:lnTo>
                  <a:lnTo>
                    <a:pt x="379" y="21"/>
                  </a:lnTo>
                  <a:lnTo>
                    <a:pt x="403" y="27"/>
                  </a:lnTo>
                  <a:lnTo>
                    <a:pt x="427" y="33"/>
                  </a:lnTo>
                  <a:lnTo>
                    <a:pt x="375" y="114"/>
                  </a:lnTo>
                  <a:lnTo>
                    <a:pt x="332" y="106"/>
                  </a:lnTo>
                  <a:lnTo>
                    <a:pt x="288" y="100"/>
                  </a:lnTo>
                  <a:lnTo>
                    <a:pt x="266" y="98"/>
                  </a:lnTo>
                  <a:lnTo>
                    <a:pt x="245" y="95"/>
                  </a:lnTo>
                  <a:lnTo>
                    <a:pt x="223" y="95"/>
                  </a:lnTo>
                  <a:lnTo>
                    <a:pt x="202" y="94"/>
                  </a:lnTo>
                  <a:lnTo>
                    <a:pt x="181" y="95"/>
                  </a:lnTo>
                  <a:lnTo>
                    <a:pt x="160" y="95"/>
                  </a:lnTo>
                  <a:lnTo>
                    <a:pt x="140" y="98"/>
                  </a:lnTo>
                  <a:lnTo>
                    <a:pt x="119" y="100"/>
                  </a:lnTo>
                  <a:lnTo>
                    <a:pt x="98" y="102"/>
                  </a:lnTo>
                  <a:lnTo>
                    <a:pt x="78" y="106"/>
                  </a:lnTo>
                  <a:lnTo>
                    <a:pt x="57" y="109"/>
                  </a:lnTo>
                  <a:lnTo>
                    <a:pt x="37" y="11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74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5104" y="510"/>
              <a:ext cx="332" cy="89"/>
            </a:xfrm>
            <a:custGeom>
              <a:avLst/>
              <a:gdLst>
                <a:gd name="T0" fmla="*/ 0 w 427"/>
                <a:gd name="T1" fmla="*/ 2 h 114"/>
                <a:gd name="T2" fmla="*/ 2 w 427"/>
                <a:gd name="T3" fmla="*/ 2 h 114"/>
                <a:gd name="T4" fmla="*/ 2 w 427"/>
                <a:gd name="T5" fmla="*/ 2 h 114"/>
                <a:gd name="T6" fmla="*/ 2 w 427"/>
                <a:gd name="T7" fmla="*/ 2 h 114"/>
                <a:gd name="T8" fmla="*/ 2 w 427"/>
                <a:gd name="T9" fmla="*/ 2 h 114"/>
                <a:gd name="T10" fmla="*/ 2 w 427"/>
                <a:gd name="T11" fmla="*/ 2 h 114"/>
                <a:gd name="T12" fmla="*/ 2 w 427"/>
                <a:gd name="T13" fmla="*/ 1 h 114"/>
                <a:gd name="T14" fmla="*/ 2 w 427"/>
                <a:gd name="T15" fmla="*/ 0 h 114"/>
                <a:gd name="T16" fmla="*/ 2 w 427"/>
                <a:gd name="T17" fmla="*/ 0 h 114"/>
                <a:gd name="T18" fmla="*/ 2 w 427"/>
                <a:gd name="T19" fmla="*/ 1 h 114"/>
                <a:gd name="T20" fmla="*/ 2 w 427"/>
                <a:gd name="T21" fmla="*/ 2 h 114"/>
                <a:gd name="T22" fmla="*/ 2 w 427"/>
                <a:gd name="T23" fmla="*/ 2 h 114"/>
                <a:gd name="T24" fmla="*/ 2 w 427"/>
                <a:gd name="T25" fmla="*/ 2 h 114"/>
                <a:gd name="T26" fmla="*/ 2 w 427"/>
                <a:gd name="T27" fmla="*/ 2 h 114"/>
                <a:gd name="T28" fmla="*/ 2 w 427"/>
                <a:gd name="T29" fmla="*/ 2 h 114"/>
                <a:gd name="T30" fmla="*/ 2 w 427"/>
                <a:gd name="T31" fmla="*/ 2 h 114"/>
                <a:gd name="T32" fmla="*/ 2 w 427"/>
                <a:gd name="T33" fmla="*/ 2 h 114"/>
                <a:gd name="T34" fmla="*/ 2 w 427"/>
                <a:gd name="T35" fmla="*/ 2 h 114"/>
                <a:gd name="T36" fmla="*/ 2 w 427"/>
                <a:gd name="T37" fmla="*/ 2 h 114"/>
                <a:gd name="T38" fmla="*/ 2 w 427"/>
                <a:gd name="T39" fmla="*/ 2 h 114"/>
                <a:gd name="T40" fmla="*/ 2 w 427"/>
                <a:gd name="T41" fmla="*/ 2 h 114"/>
                <a:gd name="T42" fmla="*/ 2 w 427"/>
                <a:gd name="T43" fmla="*/ 2 h 114"/>
                <a:gd name="T44" fmla="*/ 2 w 427"/>
                <a:gd name="T45" fmla="*/ 2 h 114"/>
                <a:gd name="T46" fmla="*/ 2 w 427"/>
                <a:gd name="T47" fmla="*/ 2 h 114"/>
                <a:gd name="T48" fmla="*/ 2 w 427"/>
                <a:gd name="T49" fmla="*/ 2 h 114"/>
                <a:gd name="T50" fmla="*/ 2 w 427"/>
                <a:gd name="T51" fmla="*/ 2 h 114"/>
                <a:gd name="T52" fmla="*/ 2 w 427"/>
                <a:gd name="T53" fmla="*/ 2 h 114"/>
                <a:gd name="T54" fmla="*/ 2 w 427"/>
                <a:gd name="T55" fmla="*/ 2 h 114"/>
                <a:gd name="T56" fmla="*/ 2 w 427"/>
                <a:gd name="T57" fmla="*/ 2 h 114"/>
                <a:gd name="T58" fmla="*/ 2 w 427"/>
                <a:gd name="T59" fmla="*/ 2 h 114"/>
                <a:gd name="T60" fmla="*/ 2 w 427"/>
                <a:gd name="T61" fmla="*/ 2 h 114"/>
                <a:gd name="T62" fmla="*/ 2 w 427"/>
                <a:gd name="T63" fmla="*/ 2 h 114"/>
                <a:gd name="T64" fmla="*/ 0 w 427"/>
                <a:gd name="T65" fmla="*/ 2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27"/>
                <a:gd name="T100" fmla="*/ 0 h 114"/>
                <a:gd name="T101" fmla="*/ 427 w 427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27" h="114">
                  <a:moveTo>
                    <a:pt x="0" y="25"/>
                  </a:moveTo>
                  <a:lnTo>
                    <a:pt x="30" y="19"/>
                  </a:lnTo>
                  <a:lnTo>
                    <a:pt x="59" y="13"/>
                  </a:lnTo>
                  <a:lnTo>
                    <a:pt x="88" y="8"/>
                  </a:lnTo>
                  <a:lnTo>
                    <a:pt x="117" y="5"/>
                  </a:lnTo>
                  <a:lnTo>
                    <a:pt x="144" y="3"/>
                  </a:lnTo>
                  <a:lnTo>
                    <a:pt x="172" y="1"/>
                  </a:lnTo>
                  <a:lnTo>
                    <a:pt x="199" y="0"/>
                  </a:lnTo>
                  <a:lnTo>
                    <a:pt x="226" y="0"/>
                  </a:lnTo>
                  <a:lnTo>
                    <a:pt x="253" y="1"/>
                  </a:lnTo>
                  <a:lnTo>
                    <a:pt x="278" y="4"/>
                  </a:lnTo>
                  <a:lnTo>
                    <a:pt x="304" y="7"/>
                  </a:lnTo>
                  <a:lnTo>
                    <a:pt x="329" y="11"/>
                  </a:lnTo>
                  <a:lnTo>
                    <a:pt x="355" y="15"/>
                  </a:lnTo>
                  <a:lnTo>
                    <a:pt x="379" y="21"/>
                  </a:lnTo>
                  <a:lnTo>
                    <a:pt x="403" y="27"/>
                  </a:lnTo>
                  <a:lnTo>
                    <a:pt x="427" y="33"/>
                  </a:lnTo>
                  <a:lnTo>
                    <a:pt x="375" y="114"/>
                  </a:lnTo>
                  <a:lnTo>
                    <a:pt x="332" y="106"/>
                  </a:lnTo>
                  <a:lnTo>
                    <a:pt x="288" y="100"/>
                  </a:lnTo>
                  <a:lnTo>
                    <a:pt x="266" y="98"/>
                  </a:lnTo>
                  <a:lnTo>
                    <a:pt x="245" y="95"/>
                  </a:lnTo>
                  <a:lnTo>
                    <a:pt x="223" y="95"/>
                  </a:lnTo>
                  <a:lnTo>
                    <a:pt x="202" y="94"/>
                  </a:lnTo>
                  <a:lnTo>
                    <a:pt x="181" y="95"/>
                  </a:lnTo>
                  <a:lnTo>
                    <a:pt x="160" y="95"/>
                  </a:lnTo>
                  <a:lnTo>
                    <a:pt x="140" y="98"/>
                  </a:lnTo>
                  <a:lnTo>
                    <a:pt x="119" y="100"/>
                  </a:lnTo>
                  <a:lnTo>
                    <a:pt x="98" y="102"/>
                  </a:lnTo>
                  <a:lnTo>
                    <a:pt x="78" y="106"/>
                  </a:lnTo>
                  <a:lnTo>
                    <a:pt x="57" y="109"/>
                  </a:lnTo>
                  <a:lnTo>
                    <a:pt x="37" y="114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651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5113" y="517"/>
              <a:ext cx="313" cy="77"/>
            </a:xfrm>
            <a:custGeom>
              <a:avLst/>
              <a:gdLst>
                <a:gd name="T0" fmla="*/ 0 w 403"/>
                <a:gd name="T1" fmla="*/ 2 h 99"/>
                <a:gd name="T2" fmla="*/ 2 w 403"/>
                <a:gd name="T3" fmla="*/ 2 h 99"/>
                <a:gd name="T4" fmla="*/ 2 w 403"/>
                <a:gd name="T5" fmla="*/ 2 h 99"/>
                <a:gd name="T6" fmla="*/ 2 w 403"/>
                <a:gd name="T7" fmla="*/ 2 h 99"/>
                <a:gd name="T8" fmla="*/ 2 w 403"/>
                <a:gd name="T9" fmla="*/ 2 h 99"/>
                <a:gd name="T10" fmla="*/ 2 w 403"/>
                <a:gd name="T11" fmla="*/ 2 h 99"/>
                <a:gd name="T12" fmla="*/ 2 w 403"/>
                <a:gd name="T13" fmla="*/ 0 h 99"/>
                <a:gd name="T14" fmla="*/ 2 w 403"/>
                <a:gd name="T15" fmla="*/ 0 h 99"/>
                <a:gd name="T16" fmla="*/ 2 w 403"/>
                <a:gd name="T17" fmla="*/ 0 h 99"/>
                <a:gd name="T18" fmla="*/ 2 w 403"/>
                <a:gd name="T19" fmla="*/ 1 h 99"/>
                <a:gd name="T20" fmla="*/ 2 w 403"/>
                <a:gd name="T21" fmla="*/ 2 h 99"/>
                <a:gd name="T22" fmla="*/ 2 w 403"/>
                <a:gd name="T23" fmla="*/ 2 h 99"/>
                <a:gd name="T24" fmla="*/ 2 w 403"/>
                <a:gd name="T25" fmla="*/ 2 h 99"/>
                <a:gd name="T26" fmla="*/ 2 w 403"/>
                <a:gd name="T27" fmla="*/ 2 h 99"/>
                <a:gd name="T28" fmla="*/ 2 w 403"/>
                <a:gd name="T29" fmla="*/ 2 h 99"/>
                <a:gd name="T30" fmla="*/ 2 w 403"/>
                <a:gd name="T31" fmla="*/ 2 h 99"/>
                <a:gd name="T32" fmla="*/ 2 w 403"/>
                <a:gd name="T33" fmla="*/ 2 h 99"/>
                <a:gd name="T34" fmla="*/ 2 w 403"/>
                <a:gd name="T35" fmla="*/ 2 h 99"/>
                <a:gd name="T36" fmla="*/ 2 w 403"/>
                <a:gd name="T37" fmla="*/ 2 h 99"/>
                <a:gd name="T38" fmla="*/ 2 w 403"/>
                <a:gd name="T39" fmla="*/ 2 h 99"/>
                <a:gd name="T40" fmla="*/ 2 w 403"/>
                <a:gd name="T41" fmla="*/ 2 h 99"/>
                <a:gd name="T42" fmla="*/ 2 w 403"/>
                <a:gd name="T43" fmla="*/ 2 h 99"/>
                <a:gd name="T44" fmla="*/ 2 w 403"/>
                <a:gd name="T45" fmla="*/ 2 h 99"/>
                <a:gd name="T46" fmla="*/ 2 w 403"/>
                <a:gd name="T47" fmla="*/ 2 h 99"/>
                <a:gd name="T48" fmla="*/ 2 w 403"/>
                <a:gd name="T49" fmla="*/ 2 h 99"/>
                <a:gd name="T50" fmla="*/ 2 w 403"/>
                <a:gd name="T51" fmla="*/ 2 h 99"/>
                <a:gd name="T52" fmla="*/ 2 w 403"/>
                <a:gd name="T53" fmla="*/ 2 h 99"/>
                <a:gd name="T54" fmla="*/ 2 w 403"/>
                <a:gd name="T55" fmla="*/ 2 h 99"/>
                <a:gd name="T56" fmla="*/ 2 w 403"/>
                <a:gd name="T57" fmla="*/ 2 h 99"/>
                <a:gd name="T58" fmla="*/ 2 w 403"/>
                <a:gd name="T59" fmla="*/ 2 h 99"/>
                <a:gd name="T60" fmla="*/ 2 w 403"/>
                <a:gd name="T61" fmla="*/ 2 h 99"/>
                <a:gd name="T62" fmla="*/ 2 w 403"/>
                <a:gd name="T63" fmla="*/ 2 h 99"/>
                <a:gd name="T64" fmla="*/ 0 w 403"/>
                <a:gd name="T65" fmla="*/ 2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3"/>
                <a:gd name="T100" fmla="*/ 0 h 99"/>
                <a:gd name="T101" fmla="*/ 403 w 403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3" h="99">
                  <a:moveTo>
                    <a:pt x="0" y="23"/>
                  </a:moveTo>
                  <a:lnTo>
                    <a:pt x="29" y="17"/>
                  </a:lnTo>
                  <a:lnTo>
                    <a:pt x="56" y="12"/>
                  </a:lnTo>
                  <a:lnTo>
                    <a:pt x="84" y="8"/>
                  </a:lnTo>
                  <a:lnTo>
                    <a:pt x="110" y="5"/>
                  </a:lnTo>
                  <a:lnTo>
                    <a:pt x="138" y="3"/>
                  </a:lnTo>
                  <a:lnTo>
                    <a:pt x="164" y="0"/>
                  </a:lnTo>
                  <a:lnTo>
                    <a:pt x="189" y="0"/>
                  </a:lnTo>
                  <a:lnTo>
                    <a:pt x="214" y="0"/>
                  </a:lnTo>
                  <a:lnTo>
                    <a:pt x="239" y="1"/>
                  </a:lnTo>
                  <a:lnTo>
                    <a:pt x="263" y="3"/>
                  </a:lnTo>
                  <a:lnTo>
                    <a:pt x="289" y="6"/>
                  </a:lnTo>
                  <a:lnTo>
                    <a:pt x="312" y="9"/>
                  </a:lnTo>
                  <a:lnTo>
                    <a:pt x="336" y="13"/>
                  </a:lnTo>
                  <a:lnTo>
                    <a:pt x="358" y="19"/>
                  </a:lnTo>
                  <a:lnTo>
                    <a:pt x="381" y="24"/>
                  </a:lnTo>
                  <a:lnTo>
                    <a:pt x="403" y="30"/>
                  </a:lnTo>
                  <a:lnTo>
                    <a:pt x="358" y="99"/>
                  </a:lnTo>
                  <a:lnTo>
                    <a:pt x="316" y="91"/>
                  </a:lnTo>
                  <a:lnTo>
                    <a:pt x="274" y="85"/>
                  </a:lnTo>
                  <a:lnTo>
                    <a:pt x="253" y="83"/>
                  </a:lnTo>
                  <a:lnTo>
                    <a:pt x="233" y="80"/>
                  </a:lnTo>
                  <a:lnTo>
                    <a:pt x="212" y="79"/>
                  </a:lnTo>
                  <a:lnTo>
                    <a:pt x="191" y="79"/>
                  </a:lnTo>
                  <a:lnTo>
                    <a:pt x="171" y="79"/>
                  </a:lnTo>
                  <a:lnTo>
                    <a:pt x="151" y="80"/>
                  </a:lnTo>
                  <a:lnTo>
                    <a:pt x="131" y="81"/>
                  </a:lnTo>
                  <a:lnTo>
                    <a:pt x="111" y="84"/>
                  </a:lnTo>
                  <a:lnTo>
                    <a:pt x="91" y="86"/>
                  </a:lnTo>
                  <a:lnTo>
                    <a:pt x="71" y="90"/>
                  </a:lnTo>
                  <a:lnTo>
                    <a:pt x="52" y="93"/>
                  </a:lnTo>
                  <a:lnTo>
                    <a:pt x="32" y="9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113" y="517"/>
              <a:ext cx="313" cy="77"/>
            </a:xfrm>
            <a:custGeom>
              <a:avLst/>
              <a:gdLst>
                <a:gd name="T0" fmla="*/ 0 w 403"/>
                <a:gd name="T1" fmla="*/ 2 h 99"/>
                <a:gd name="T2" fmla="*/ 2 w 403"/>
                <a:gd name="T3" fmla="*/ 2 h 99"/>
                <a:gd name="T4" fmla="*/ 2 w 403"/>
                <a:gd name="T5" fmla="*/ 2 h 99"/>
                <a:gd name="T6" fmla="*/ 2 w 403"/>
                <a:gd name="T7" fmla="*/ 2 h 99"/>
                <a:gd name="T8" fmla="*/ 2 w 403"/>
                <a:gd name="T9" fmla="*/ 2 h 99"/>
                <a:gd name="T10" fmla="*/ 2 w 403"/>
                <a:gd name="T11" fmla="*/ 2 h 99"/>
                <a:gd name="T12" fmla="*/ 2 w 403"/>
                <a:gd name="T13" fmla="*/ 0 h 99"/>
                <a:gd name="T14" fmla="*/ 2 w 403"/>
                <a:gd name="T15" fmla="*/ 0 h 99"/>
                <a:gd name="T16" fmla="*/ 2 w 403"/>
                <a:gd name="T17" fmla="*/ 0 h 99"/>
                <a:gd name="T18" fmla="*/ 2 w 403"/>
                <a:gd name="T19" fmla="*/ 1 h 99"/>
                <a:gd name="T20" fmla="*/ 2 w 403"/>
                <a:gd name="T21" fmla="*/ 2 h 99"/>
                <a:gd name="T22" fmla="*/ 2 w 403"/>
                <a:gd name="T23" fmla="*/ 2 h 99"/>
                <a:gd name="T24" fmla="*/ 2 w 403"/>
                <a:gd name="T25" fmla="*/ 2 h 99"/>
                <a:gd name="T26" fmla="*/ 2 w 403"/>
                <a:gd name="T27" fmla="*/ 2 h 99"/>
                <a:gd name="T28" fmla="*/ 2 w 403"/>
                <a:gd name="T29" fmla="*/ 2 h 99"/>
                <a:gd name="T30" fmla="*/ 2 w 403"/>
                <a:gd name="T31" fmla="*/ 2 h 99"/>
                <a:gd name="T32" fmla="*/ 2 w 403"/>
                <a:gd name="T33" fmla="*/ 2 h 99"/>
                <a:gd name="T34" fmla="*/ 2 w 403"/>
                <a:gd name="T35" fmla="*/ 2 h 99"/>
                <a:gd name="T36" fmla="*/ 2 w 403"/>
                <a:gd name="T37" fmla="*/ 2 h 99"/>
                <a:gd name="T38" fmla="*/ 2 w 403"/>
                <a:gd name="T39" fmla="*/ 2 h 99"/>
                <a:gd name="T40" fmla="*/ 2 w 403"/>
                <a:gd name="T41" fmla="*/ 2 h 99"/>
                <a:gd name="T42" fmla="*/ 2 w 403"/>
                <a:gd name="T43" fmla="*/ 2 h 99"/>
                <a:gd name="T44" fmla="*/ 2 w 403"/>
                <a:gd name="T45" fmla="*/ 2 h 99"/>
                <a:gd name="T46" fmla="*/ 2 w 403"/>
                <a:gd name="T47" fmla="*/ 2 h 99"/>
                <a:gd name="T48" fmla="*/ 2 w 403"/>
                <a:gd name="T49" fmla="*/ 2 h 99"/>
                <a:gd name="T50" fmla="*/ 2 w 403"/>
                <a:gd name="T51" fmla="*/ 2 h 99"/>
                <a:gd name="T52" fmla="*/ 2 w 403"/>
                <a:gd name="T53" fmla="*/ 2 h 99"/>
                <a:gd name="T54" fmla="*/ 2 w 403"/>
                <a:gd name="T55" fmla="*/ 2 h 99"/>
                <a:gd name="T56" fmla="*/ 2 w 403"/>
                <a:gd name="T57" fmla="*/ 2 h 99"/>
                <a:gd name="T58" fmla="*/ 2 w 403"/>
                <a:gd name="T59" fmla="*/ 2 h 99"/>
                <a:gd name="T60" fmla="*/ 2 w 403"/>
                <a:gd name="T61" fmla="*/ 2 h 99"/>
                <a:gd name="T62" fmla="*/ 2 w 403"/>
                <a:gd name="T63" fmla="*/ 2 h 99"/>
                <a:gd name="T64" fmla="*/ 0 w 403"/>
                <a:gd name="T65" fmla="*/ 2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3"/>
                <a:gd name="T100" fmla="*/ 0 h 99"/>
                <a:gd name="T101" fmla="*/ 403 w 403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3" h="99">
                  <a:moveTo>
                    <a:pt x="0" y="23"/>
                  </a:moveTo>
                  <a:lnTo>
                    <a:pt x="29" y="17"/>
                  </a:lnTo>
                  <a:lnTo>
                    <a:pt x="56" y="12"/>
                  </a:lnTo>
                  <a:lnTo>
                    <a:pt x="84" y="8"/>
                  </a:lnTo>
                  <a:lnTo>
                    <a:pt x="110" y="5"/>
                  </a:lnTo>
                  <a:lnTo>
                    <a:pt x="138" y="3"/>
                  </a:lnTo>
                  <a:lnTo>
                    <a:pt x="164" y="0"/>
                  </a:lnTo>
                  <a:lnTo>
                    <a:pt x="189" y="0"/>
                  </a:lnTo>
                  <a:lnTo>
                    <a:pt x="214" y="0"/>
                  </a:lnTo>
                  <a:lnTo>
                    <a:pt x="239" y="1"/>
                  </a:lnTo>
                  <a:lnTo>
                    <a:pt x="263" y="3"/>
                  </a:lnTo>
                  <a:lnTo>
                    <a:pt x="289" y="6"/>
                  </a:lnTo>
                  <a:lnTo>
                    <a:pt x="312" y="9"/>
                  </a:lnTo>
                  <a:lnTo>
                    <a:pt x="336" y="13"/>
                  </a:lnTo>
                  <a:lnTo>
                    <a:pt x="358" y="19"/>
                  </a:lnTo>
                  <a:lnTo>
                    <a:pt x="381" y="24"/>
                  </a:lnTo>
                  <a:lnTo>
                    <a:pt x="403" y="30"/>
                  </a:lnTo>
                  <a:lnTo>
                    <a:pt x="358" y="99"/>
                  </a:lnTo>
                  <a:lnTo>
                    <a:pt x="316" y="91"/>
                  </a:lnTo>
                  <a:lnTo>
                    <a:pt x="274" y="85"/>
                  </a:lnTo>
                  <a:lnTo>
                    <a:pt x="253" y="83"/>
                  </a:lnTo>
                  <a:lnTo>
                    <a:pt x="233" y="80"/>
                  </a:lnTo>
                  <a:lnTo>
                    <a:pt x="212" y="79"/>
                  </a:lnTo>
                  <a:lnTo>
                    <a:pt x="191" y="79"/>
                  </a:lnTo>
                  <a:lnTo>
                    <a:pt x="171" y="79"/>
                  </a:lnTo>
                  <a:lnTo>
                    <a:pt x="151" y="80"/>
                  </a:lnTo>
                  <a:lnTo>
                    <a:pt x="131" y="81"/>
                  </a:lnTo>
                  <a:lnTo>
                    <a:pt x="111" y="84"/>
                  </a:lnTo>
                  <a:lnTo>
                    <a:pt x="91" y="86"/>
                  </a:lnTo>
                  <a:lnTo>
                    <a:pt x="71" y="90"/>
                  </a:lnTo>
                  <a:lnTo>
                    <a:pt x="52" y="93"/>
                  </a:lnTo>
                  <a:lnTo>
                    <a:pt x="32" y="98"/>
                  </a:lnTo>
                  <a:lnTo>
                    <a:pt x="0" y="2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651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5120" y="520"/>
              <a:ext cx="297" cy="68"/>
            </a:xfrm>
            <a:custGeom>
              <a:avLst/>
              <a:gdLst>
                <a:gd name="T0" fmla="*/ 0 w 382"/>
                <a:gd name="T1" fmla="*/ 2 h 87"/>
                <a:gd name="T2" fmla="*/ 2 w 382"/>
                <a:gd name="T3" fmla="*/ 2 h 87"/>
                <a:gd name="T4" fmla="*/ 2 w 382"/>
                <a:gd name="T5" fmla="*/ 2 h 87"/>
                <a:gd name="T6" fmla="*/ 2 w 382"/>
                <a:gd name="T7" fmla="*/ 2 h 87"/>
                <a:gd name="T8" fmla="*/ 2 w 382"/>
                <a:gd name="T9" fmla="*/ 2 h 87"/>
                <a:gd name="T10" fmla="*/ 2 w 382"/>
                <a:gd name="T11" fmla="*/ 2 h 87"/>
                <a:gd name="T12" fmla="*/ 2 w 382"/>
                <a:gd name="T13" fmla="*/ 1 h 87"/>
                <a:gd name="T14" fmla="*/ 2 w 382"/>
                <a:gd name="T15" fmla="*/ 0 h 87"/>
                <a:gd name="T16" fmla="*/ 2 w 382"/>
                <a:gd name="T17" fmla="*/ 1 h 87"/>
                <a:gd name="T18" fmla="*/ 2 w 382"/>
                <a:gd name="T19" fmla="*/ 1 h 87"/>
                <a:gd name="T20" fmla="*/ 2 w 382"/>
                <a:gd name="T21" fmla="*/ 2 h 87"/>
                <a:gd name="T22" fmla="*/ 2 w 382"/>
                <a:gd name="T23" fmla="*/ 2 h 87"/>
                <a:gd name="T24" fmla="*/ 2 w 382"/>
                <a:gd name="T25" fmla="*/ 2 h 87"/>
                <a:gd name="T26" fmla="*/ 2 w 382"/>
                <a:gd name="T27" fmla="*/ 2 h 87"/>
                <a:gd name="T28" fmla="*/ 2 w 382"/>
                <a:gd name="T29" fmla="*/ 2 h 87"/>
                <a:gd name="T30" fmla="*/ 2 w 382"/>
                <a:gd name="T31" fmla="*/ 2 h 87"/>
                <a:gd name="T32" fmla="*/ 2 w 382"/>
                <a:gd name="T33" fmla="*/ 2 h 87"/>
                <a:gd name="T34" fmla="*/ 2 w 382"/>
                <a:gd name="T35" fmla="*/ 2 h 87"/>
                <a:gd name="T36" fmla="*/ 2 w 382"/>
                <a:gd name="T37" fmla="*/ 2 h 87"/>
                <a:gd name="T38" fmla="*/ 2 w 382"/>
                <a:gd name="T39" fmla="*/ 2 h 87"/>
                <a:gd name="T40" fmla="*/ 2 w 382"/>
                <a:gd name="T41" fmla="*/ 2 h 87"/>
                <a:gd name="T42" fmla="*/ 2 w 382"/>
                <a:gd name="T43" fmla="*/ 2 h 87"/>
                <a:gd name="T44" fmla="*/ 2 w 382"/>
                <a:gd name="T45" fmla="*/ 2 h 87"/>
                <a:gd name="T46" fmla="*/ 2 w 382"/>
                <a:gd name="T47" fmla="*/ 2 h 87"/>
                <a:gd name="T48" fmla="*/ 2 w 382"/>
                <a:gd name="T49" fmla="*/ 2 h 87"/>
                <a:gd name="T50" fmla="*/ 2 w 382"/>
                <a:gd name="T51" fmla="*/ 2 h 87"/>
                <a:gd name="T52" fmla="*/ 2 w 382"/>
                <a:gd name="T53" fmla="*/ 2 h 87"/>
                <a:gd name="T54" fmla="*/ 2 w 382"/>
                <a:gd name="T55" fmla="*/ 2 h 87"/>
                <a:gd name="T56" fmla="*/ 2 w 382"/>
                <a:gd name="T57" fmla="*/ 2 h 87"/>
                <a:gd name="T58" fmla="*/ 2 w 382"/>
                <a:gd name="T59" fmla="*/ 2 h 87"/>
                <a:gd name="T60" fmla="*/ 2 w 382"/>
                <a:gd name="T61" fmla="*/ 2 h 87"/>
                <a:gd name="T62" fmla="*/ 2 w 382"/>
                <a:gd name="T63" fmla="*/ 2 h 87"/>
                <a:gd name="T64" fmla="*/ 0 w 382"/>
                <a:gd name="T65" fmla="*/ 2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2"/>
                <a:gd name="T100" fmla="*/ 0 h 87"/>
                <a:gd name="T101" fmla="*/ 382 w 382"/>
                <a:gd name="T102" fmla="*/ 87 h 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2" h="87">
                  <a:moveTo>
                    <a:pt x="0" y="24"/>
                  </a:moveTo>
                  <a:lnTo>
                    <a:pt x="27" y="18"/>
                  </a:lnTo>
                  <a:lnTo>
                    <a:pt x="53" y="12"/>
                  </a:lnTo>
                  <a:lnTo>
                    <a:pt x="78" y="9"/>
                  </a:lnTo>
                  <a:lnTo>
                    <a:pt x="105" y="6"/>
                  </a:lnTo>
                  <a:lnTo>
                    <a:pt x="130" y="2"/>
                  </a:lnTo>
                  <a:lnTo>
                    <a:pt x="154" y="1"/>
                  </a:lnTo>
                  <a:lnTo>
                    <a:pt x="179" y="0"/>
                  </a:lnTo>
                  <a:lnTo>
                    <a:pt x="203" y="1"/>
                  </a:lnTo>
                  <a:lnTo>
                    <a:pt x="226" y="1"/>
                  </a:lnTo>
                  <a:lnTo>
                    <a:pt x="250" y="3"/>
                  </a:lnTo>
                  <a:lnTo>
                    <a:pt x="273" y="6"/>
                  </a:lnTo>
                  <a:lnTo>
                    <a:pt x="295" y="9"/>
                  </a:lnTo>
                  <a:lnTo>
                    <a:pt x="318" y="14"/>
                  </a:lnTo>
                  <a:lnTo>
                    <a:pt x="339" y="18"/>
                  </a:lnTo>
                  <a:lnTo>
                    <a:pt x="360" y="24"/>
                  </a:lnTo>
                  <a:lnTo>
                    <a:pt x="382" y="30"/>
                  </a:lnTo>
                  <a:lnTo>
                    <a:pt x="345" y="87"/>
                  </a:lnTo>
                  <a:lnTo>
                    <a:pt x="303" y="78"/>
                  </a:lnTo>
                  <a:lnTo>
                    <a:pt x="263" y="72"/>
                  </a:lnTo>
                  <a:lnTo>
                    <a:pt x="242" y="70"/>
                  </a:lnTo>
                  <a:lnTo>
                    <a:pt x="221" y="67"/>
                  </a:lnTo>
                  <a:lnTo>
                    <a:pt x="202" y="67"/>
                  </a:lnTo>
                  <a:lnTo>
                    <a:pt x="181" y="66"/>
                  </a:lnTo>
                  <a:lnTo>
                    <a:pt x="162" y="66"/>
                  </a:lnTo>
                  <a:lnTo>
                    <a:pt x="143" y="67"/>
                  </a:lnTo>
                  <a:lnTo>
                    <a:pt x="123" y="68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5" y="76"/>
                  </a:lnTo>
                  <a:lnTo>
                    <a:pt x="45" y="80"/>
                  </a:lnTo>
                  <a:lnTo>
                    <a:pt x="27" y="85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7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120" y="520"/>
              <a:ext cx="297" cy="68"/>
            </a:xfrm>
            <a:custGeom>
              <a:avLst/>
              <a:gdLst>
                <a:gd name="T0" fmla="*/ 0 w 382"/>
                <a:gd name="T1" fmla="*/ 2 h 87"/>
                <a:gd name="T2" fmla="*/ 2 w 382"/>
                <a:gd name="T3" fmla="*/ 2 h 87"/>
                <a:gd name="T4" fmla="*/ 2 w 382"/>
                <a:gd name="T5" fmla="*/ 2 h 87"/>
                <a:gd name="T6" fmla="*/ 2 w 382"/>
                <a:gd name="T7" fmla="*/ 2 h 87"/>
                <a:gd name="T8" fmla="*/ 2 w 382"/>
                <a:gd name="T9" fmla="*/ 2 h 87"/>
                <a:gd name="T10" fmla="*/ 2 w 382"/>
                <a:gd name="T11" fmla="*/ 2 h 87"/>
                <a:gd name="T12" fmla="*/ 2 w 382"/>
                <a:gd name="T13" fmla="*/ 1 h 87"/>
                <a:gd name="T14" fmla="*/ 2 w 382"/>
                <a:gd name="T15" fmla="*/ 0 h 87"/>
                <a:gd name="T16" fmla="*/ 2 w 382"/>
                <a:gd name="T17" fmla="*/ 1 h 87"/>
                <a:gd name="T18" fmla="*/ 2 w 382"/>
                <a:gd name="T19" fmla="*/ 1 h 87"/>
                <a:gd name="T20" fmla="*/ 2 w 382"/>
                <a:gd name="T21" fmla="*/ 2 h 87"/>
                <a:gd name="T22" fmla="*/ 2 w 382"/>
                <a:gd name="T23" fmla="*/ 2 h 87"/>
                <a:gd name="T24" fmla="*/ 2 w 382"/>
                <a:gd name="T25" fmla="*/ 2 h 87"/>
                <a:gd name="T26" fmla="*/ 2 w 382"/>
                <a:gd name="T27" fmla="*/ 2 h 87"/>
                <a:gd name="T28" fmla="*/ 2 w 382"/>
                <a:gd name="T29" fmla="*/ 2 h 87"/>
                <a:gd name="T30" fmla="*/ 2 w 382"/>
                <a:gd name="T31" fmla="*/ 2 h 87"/>
                <a:gd name="T32" fmla="*/ 2 w 382"/>
                <a:gd name="T33" fmla="*/ 2 h 87"/>
                <a:gd name="T34" fmla="*/ 2 w 382"/>
                <a:gd name="T35" fmla="*/ 2 h 87"/>
                <a:gd name="T36" fmla="*/ 2 w 382"/>
                <a:gd name="T37" fmla="*/ 2 h 87"/>
                <a:gd name="T38" fmla="*/ 2 w 382"/>
                <a:gd name="T39" fmla="*/ 2 h 87"/>
                <a:gd name="T40" fmla="*/ 2 w 382"/>
                <a:gd name="T41" fmla="*/ 2 h 87"/>
                <a:gd name="T42" fmla="*/ 2 w 382"/>
                <a:gd name="T43" fmla="*/ 2 h 87"/>
                <a:gd name="T44" fmla="*/ 2 w 382"/>
                <a:gd name="T45" fmla="*/ 2 h 87"/>
                <a:gd name="T46" fmla="*/ 2 w 382"/>
                <a:gd name="T47" fmla="*/ 2 h 87"/>
                <a:gd name="T48" fmla="*/ 2 w 382"/>
                <a:gd name="T49" fmla="*/ 2 h 87"/>
                <a:gd name="T50" fmla="*/ 2 w 382"/>
                <a:gd name="T51" fmla="*/ 2 h 87"/>
                <a:gd name="T52" fmla="*/ 2 w 382"/>
                <a:gd name="T53" fmla="*/ 2 h 87"/>
                <a:gd name="T54" fmla="*/ 2 w 382"/>
                <a:gd name="T55" fmla="*/ 2 h 87"/>
                <a:gd name="T56" fmla="*/ 2 w 382"/>
                <a:gd name="T57" fmla="*/ 2 h 87"/>
                <a:gd name="T58" fmla="*/ 2 w 382"/>
                <a:gd name="T59" fmla="*/ 2 h 87"/>
                <a:gd name="T60" fmla="*/ 2 w 382"/>
                <a:gd name="T61" fmla="*/ 2 h 87"/>
                <a:gd name="T62" fmla="*/ 2 w 382"/>
                <a:gd name="T63" fmla="*/ 2 h 87"/>
                <a:gd name="T64" fmla="*/ 0 w 382"/>
                <a:gd name="T65" fmla="*/ 2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2"/>
                <a:gd name="T100" fmla="*/ 0 h 87"/>
                <a:gd name="T101" fmla="*/ 382 w 382"/>
                <a:gd name="T102" fmla="*/ 87 h 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2" h="87">
                  <a:moveTo>
                    <a:pt x="0" y="24"/>
                  </a:moveTo>
                  <a:lnTo>
                    <a:pt x="27" y="18"/>
                  </a:lnTo>
                  <a:lnTo>
                    <a:pt x="53" y="12"/>
                  </a:lnTo>
                  <a:lnTo>
                    <a:pt x="78" y="9"/>
                  </a:lnTo>
                  <a:lnTo>
                    <a:pt x="105" y="6"/>
                  </a:lnTo>
                  <a:lnTo>
                    <a:pt x="130" y="2"/>
                  </a:lnTo>
                  <a:lnTo>
                    <a:pt x="154" y="1"/>
                  </a:lnTo>
                  <a:lnTo>
                    <a:pt x="179" y="0"/>
                  </a:lnTo>
                  <a:lnTo>
                    <a:pt x="203" y="1"/>
                  </a:lnTo>
                  <a:lnTo>
                    <a:pt x="226" y="1"/>
                  </a:lnTo>
                  <a:lnTo>
                    <a:pt x="250" y="3"/>
                  </a:lnTo>
                  <a:lnTo>
                    <a:pt x="273" y="6"/>
                  </a:lnTo>
                  <a:lnTo>
                    <a:pt x="295" y="9"/>
                  </a:lnTo>
                  <a:lnTo>
                    <a:pt x="318" y="14"/>
                  </a:lnTo>
                  <a:lnTo>
                    <a:pt x="339" y="18"/>
                  </a:lnTo>
                  <a:lnTo>
                    <a:pt x="360" y="24"/>
                  </a:lnTo>
                  <a:lnTo>
                    <a:pt x="382" y="30"/>
                  </a:lnTo>
                  <a:lnTo>
                    <a:pt x="345" y="87"/>
                  </a:lnTo>
                  <a:lnTo>
                    <a:pt x="303" y="78"/>
                  </a:lnTo>
                  <a:lnTo>
                    <a:pt x="263" y="72"/>
                  </a:lnTo>
                  <a:lnTo>
                    <a:pt x="242" y="70"/>
                  </a:lnTo>
                  <a:lnTo>
                    <a:pt x="221" y="67"/>
                  </a:lnTo>
                  <a:lnTo>
                    <a:pt x="202" y="67"/>
                  </a:lnTo>
                  <a:lnTo>
                    <a:pt x="181" y="66"/>
                  </a:lnTo>
                  <a:lnTo>
                    <a:pt x="162" y="66"/>
                  </a:lnTo>
                  <a:lnTo>
                    <a:pt x="143" y="67"/>
                  </a:lnTo>
                  <a:lnTo>
                    <a:pt x="123" y="68"/>
                  </a:lnTo>
                  <a:lnTo>
                    <a:pt x="104" y="71"/>
                  </a:lnTo>
                  <a:lnTo>
                    <a:pt x="84" y="73"/>
                  </a:lnTo>
                  <a:lnTo>
                    <a:pt x="65" y="76"/>
                  </a:lnTo>
                  <a:lnTo>
                    <a:pt x="45" y="80"/>
                  </a:lnTo>
                  <a:lnTo>
                    <a:pt x="27" y="8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651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5160" y="546"/>
              <a:ext cx="24" cy="26"/>
            </a:xfrm>
            <a:custGeom>
              <a:avLst/>
              <a:gdLst>
                <a:gd name="T0" fmla="*/ 2 w 31"/>
                <a:gd name="T1" fmla="*/ 2 h 33"/>
                <a:gd name="T2" fmla="*/ 2 w 31"/>
                <a:gd name="T3" fmla="*/ 2 h 33"/>
                <a:gd name="T4" fmla="*/ 2 w 31"/>
                <a:gd name="T5" fmla="*/ 2 h 33"/>
                <a:gd name="T6" fmla="*/ 2 w 31"/>
                <a:gd name="T7" fmla="*/ 2 h 33"/>
                <a:gd name="T8" fmla="*/ 2 w 31"/>
                <a:gd name="T9" fmla="*/ 2 h 33"/>
                <a:gd name="T10" fmla="*/ 2 w 31"/>
                <a:gd name="T11" fmla="*/ 2 h 33"/>
                <a:gd name="T12" fmla="*/ 2 w 31"/>
                <a:gd name="T13" fmla="*/ 2 h 33"/>
                <a:gd name="T14" fmla="*/ 2 w 31"/>
                <a:gd name="T15" fmla="*/ 2 h 33"/>
                <a:gd name="T16" fmla="*/ 2 w 31"/>
                <a:gd name="T17" fmla="*/ 2 h 33"/>
                <a:gd name="T18" fmla="*/ 2 w 31"/>
                <a:gd name="T19" fmla="*/ 2 h 33"/>
                <a:gd name="T20" fmla="*/ 2 w 31"/>
                <a:gd name="T21" fmla="*/ 2 h 33"/>
                <a:gd name="T22" fmla="*/ 1 w 31"/>
                <a:gd name="T23" fmla="*/ 2 h 33"/>
                <a:gd name="T24" fmla="*/ 0 w 31"/>
                <a:gd name="T25" fmla="*/ 2 h 33"/>
                <a:gd name="T26" fmla="*/ 1 w 31"/>
                <a:gd name="T27" fmla="*/ 2 h 33"/>
                <a:gd name="T28" fmla="*/ 2 w 31"/>
                <a:gd name="T29" fmla="*/ 2 h 33"/>
                <a:gd name="T30" fmla="*/ 2 w 31"/>
                <a:gd name="T31" fmla="*/ 0 h 33"/>
                <a:gd name="T32" fmla="*/ 2 w 31"/>
                <a:gd name="T33" fmla="*/ 2 h 33"/>
                <a:gd name="T34" fmla="*/ 2 w 31"/>
                <a:gd name="T35" fmla="*/ 2 h 33"/>
                <a:gd name="T36" fmla="*/ 2 w 31"/>
                <a:gd name="T37" fmla="*/ 2 h 33"/>
                <a:gd name="T38" fmla="*/ 2 w 31"/>
                <a:gd name="T39" fmla="*/ 2 h 33"/>
                <a:gd name="T40" fmla="*/ 2 w 31"/>
                <a:gd name="T41" fmla="*/ 2 h 33"/>
                <a:gd name="T42" fmla="*/ 2 w 31"/>
                <a:gd name="T43" fmla="*/ 2 h 33"/>
                <a:gd name="T44" fmla="*/ 2 w 31"/>
                <a:gd name="T45" fmla="*/ 2 h 33"/>
                <a:gd name="T46" fmla="*/ 2 w 31"/>
                <a:gd name="T47" fmla="*/ 2 h 33"/>
                <a:gd name="T48" fmla="*/ 2 w 31"/>
                <a:gd name="T49" fmla="*/ 2 h 33"/>
                <a:gd name="T50" fmla="*/ 2 w 31"/>
                <a:gd name="T51" fmla="*/ 2 h 33"/>
                <a:gd name="T52" fmla="*/ 2 w 31"/>
                <a:gd name="T53" fmla="*/ 2 h 33"/>
                <a:gd name="T54" fmla="*/ 2 w 31"/>
                <a:gd name="T55" fmla="*/ 2 h 33"/>
                <a:gd name="T56" fmla="*/ 2 w 31"/>
                <a:gd name="T57" fmla="*/ 2 h 33"/>
                <a:gd name="T58" fmla="*/ 2 w 31"/>
                <a:gd name="T59" fmla="*/ 2 h 33"/>
                <a:gd name="T60" fmla="*/ 2 w 31"/>
                <a:gd name="T61" fmla="*/ 2 h 33"/>
                <a:gd name="T62" fmla="*/ 2 w 31"/>
                <a:gd name="T63" fmla="*/ 2 h 33"/>
                <a:gd name="T64" fmla="*/ 2 w 31"/>
                <a:gd name="T65" fmla="*/ 2 h 33"/>
                <a:gd name="T66" fmla="*/ 2 w 31"/>
                <a:gd name="T67" fmla="*/ 2 h 33"/>
                <a:gd name="T68" fmla="*/ 2 w 31"/>
                <a:gd name="T69" fmla="*/ 2 h 33"/>
                <a:gd name="T70" fmla="*/ 2 w 31"/>
                <a:gd name="T71" fmla="*/ 2 h 33"/>
                <a:gd name="T72" fmla="*/ 1 w 31"/>
                <a:gd name="T73" fmla="*/ 2 h 3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"/>
                <a:gd name="T112" fmla="*/ 0 h 33"/>
                <a:gd name="T113" fmla="*/ 31 w 31"/>
                <a:gd name="T114" fmla="*/ 33 h 3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" h="33">
                  <a:moveTo>
                    <a:pt x="1" y="25"/>
                  </a:moveTo>
                  <a:lnTo>
                    <a:pt x="10" y="24"/>
                  </a:lnTo>
                  <a:lnTo>
                    <a:pt x="11" y="25"/>
                  </a:lnTo>
                  <a:lnTo>
                    <a:pt x="13" y="26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8" y="26"/>
                  </a:lnTo>
                  <a:lnTo>
                    <a:pt x="21" y="25"/>
                  </a:lnTo>
                  <a:lnTo>
                    <a:pt x="22" y="24"/>
                  </a:lnTo>
                  <a:lnTo>
                    <a:pt x="22" y="23"/>
                  </a:lnTo>
                  <a:lnTo>
                    <a:pt x="21" y="22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5" y="18"/>
                  </a:lnTo>
                  <a:lnTo>
                    <a:pt x="2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7"/>
                  </a:lnTo>
                  <a:lnTo>
                    <a:pt x="2" y="5"/>
                  </a:lnTo>
                  <a:lnTo>
                    <a:pt x="7" y="2"/>
                  </a:lnTo>
                  <a:lnTo>
                    <a:pt x="13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7" y="8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11" y="13"/>
                  </a:lnTo>
                  <a:lnTo>
                    <a:pt x="16" y="13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5" y="15"/>
                  </a:lnTo>
                  <a:lnTo>
                    <a:pt x="27" y="16"/>
                  </a:lnTo>
                  <a:lnTo>
                    <a:pt x="29" y="16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9"/>
                  </a:lnTo>
                  <a:lnTo>
                    <a:pt x="25" y="31"/>
                  </a:lnTo>
                  <a:lnTo>
                    <a:pt x="22" y="32"/>
                  </a:lnTo>
                  <a:lnTo>
                    <a:pt x="18" y="33"/>
                  </a:lnTo>
                  <a:lnTo>
                    <a:pt x="11" y="33"/>
                  </a:lnTo>
                  <a:lnTo>
                    <a:pt x="7" y="32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E9E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/>
            <p:cNvSpPr>
              <a:spLocks noEditPoints="1"/>
            </p:cNvSpPr>
            <p:nvPr/>
          </p:nvSpPr>
          <p:spPr bwMode="auto">
            <a:xfrm>
              <a:off x="5187" y="527"/>
              <a:ext cx="30" cy="42"/>
            </a:xfrm>
            <a:custGeom>
              <a:avLst/>
              <a:gdLst>
                <a:gd name="T0" fmla="*/ 2 w 38"/>
                <a:gd name="T1" fmla="*/ 2 h 53"/>
                <a:gd name="T2" fmla="*/ 2 w 38"/>
                <a:gd name="T3" fmla="*/ 2 h 53"/>
                <a:gd name="T4" fmla="*/ 0 w 38"/>
                <a:gd name="T5" fmla="*/ 2 h 53"/>
                <a:gd name="T6" fmla="*/ 2 w 38"/>
                <a:gd name="T7" fmla="*/ 2 h 53"/>
                <a:gd name="T8" fmla="*/ 2 w 38"/>
                <a:gd name="T9" fmla="*/ 2 h 53"/>
                <a:gd name="T10" fmla="*/ 2 w 38"/>
                <a:gd name="T11" fmla="*/ 2 h 53"/>
                <a:gd name="T12" fmla="*/ 2 w 38"/>
                <a:gd name="T13" fmla="*/ 2 h 53"/>
                <a:gd name="T14" fmla="*/ 2 w 38"/>
                <a:gd name="T15" fmla="*/ 2 h 53"/>
                <a:gd name="T16" fmla="*/ 2 w 38"/>
                <a:gd name="T17" fmla="*/ 1 h 53"/>
                <a:gd name="T18" fmla="*/ 2 w 38"/>
                <a:gd name="T19" fmla="*/ 1 h 53"/>
                <a:gd name="T20" fmla="*/ 2 w 38"/>
                <a:gd name="T21" fmla="*/ 2 h 53"/>
                <a:gd name="T22" fmla="*/ 2 w 38"/>
                <a:gd name="T23" fmla="*/ 2 h 53"/>
                <a:gd name="T24" fmla="*/ 2 w 38"/>
                <a:gd name="T25" fmla="*/ 1 h 53"/>
                <a:gd name="T26" fmla="*/ 2 w 38"/>
                <a:gd name="T27" fmla="*/ 0 h 53"/>
                <a:gd name="T28" fmla="*/ 2 w 38"/>
                <a:gd name="T29" fmla="*/ 2 h 53"/>
                <a:gd name="T30" fmla="*/ 2 w 38"/>
                <a:gd name="T31" fmla="*/ 2 h 53"/>
                <a:gd name="T32" fmla="*/ 2 w 38"/>
                <a:gd name="T33" fmla="*/ 2 h 53"/>
                <a:gd name="T34" fmla="*/ 2 w 38"/>
                <a:gd name="T35" fmla="*/ 2 h 53"/>
                <a:gd name="T36" fmla="*/ 2 w 38"/>
                <a:gd name="T37" fmla="*/ 2 h 53"/>
                <a:gd name="T38" fmla="*/ 2 w 38"/>
                <a:gd name="T39" fmla="*/ 2 h 53"/>
                <a:gd name="T40" fmla="*/ 2 w 38"/>
                <a:gd name="T41" fmla="*/ 2 h 53"/>
                <a:gd name="T42" fmla="*/ 2 w 38"/>
                <a:gd name="T43" fmla="*/ 2 h 53"/>
                <a:gd name="T44" fmla="*/ 2 w 38"/>
                <a:gd name="T45" fmla="*/ 2 h 53"/>
                <a:gd name="T46" fmla="*/ 2 w 38"/>
                <a:gd name="T47" fmla="*/ 2 h 53"/>
                <a:gd name="T48" fmla="*/ 2 w 38"/>
                <a:gd name="T49" fmla="*/ 2 h 53"/>
                <a:gd name="T50" fmla="*/ 2 w 38"/>
                <a:gd name="T51" fmla="*/ 2 h 53"/>
                <a:gd name="T52" fmla="*/ 2 w 38"/>
                <a:gd name="T53" fmla="*/ 2 h 53"/>
                <a:gd name="T54" fmla="*/ 2 w 38"/>
                <a:gd name="T55" fmla="*/ 2 h 53"/>
                <a:gd name="T56" fmla="*/ 2 w 38"/>
                <a:gd name="T57" fmla="*/ 2 h 53"/>
                <a:gd name="T58" fmla="*/ 2 w 38"/>
                <a:gd name="T59" fmla="*/ 2 h 53"/>
                <a:gd name="T60" fmla="*/ 2 w 38"/>
                <a:gd name="T61" fmla="*/ 2 h 53"/>
                <a:gd name="T62" fmla="*/ 2 w 38"/>
                <a:gd name="T63" fmla="*/ 2 h 53"/>
                <a:gd name="T64" fmla="*/ 2 w 38"/>
                <a:gd name="T65" fmla="*/ 2 h 53"/>
                <a:gd name="T66" fmla="*/ 2 w 38"/>
                <a:gd name="T67" fmla="*/ 2 h 53"/>
                <a:gd name="T68" fmla="*/ 2 w 38"/>
                <a:gd name="T69" fmla="*/ 2 h 53"/>
                <a:gd name="T70" fmla="*/ 2 w 38"/>
                <a:gd name="T71" fmla="*/ 2 h 53"/>
                <a:gd name="T72" fmla="*/ 2 w 38"/>
                <a:gd name="T73" fmla="*/ 2 h 53"/>
                <a:gd name="T74" fmla="*/ 2 w 38"/>
                <a:gd name="T75" fmla="*/ 2 h 53"/>
                <a:gd name="T76" fmla="*/ 2 w 38"/>
                <a:gd name="T77" fmla="*/ 2 h 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"/>
                <a:gd name="T118" fmla="*/ 0 h 53"/>
                <a:gd name="T119" fmla="*/ 38 w 38"/>
                <a:gd name="T120" fmla="*/ 53 h 5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" h="53">
                  <a:moveTo>
                    <a:pt x="38" y="49"/>
                  </a:moveTo>
                  <a:lnTo>
                    <a:pt x="28" y="50"/>
                  </a:lnTo>
                  <a:lnTo>
                    <a:pt x="25" y="45"/>
                  </a:lnTo>
                  <a:lnTo>
                    <a:pt x="11" y="46"/>
                  </a:lnTo>
                  <a:lnTo>
                    <a:pt x="10" y="53"/>
                  </a:lnTo>
                  <a:lnTo>
                    <a:pt x="0" y="53"/>
                  </a:lnTo>
                  <a:lnTo>
                    <a:pt x="10" y="21"/>
                  </a:lnTo>
                  <a:lnTo>
                    <a:pt x="21" y="19"/>
                  </a:lnTo>
                  <a:lnTo>
                    <a:pt x="38" y="49"/>
                  </a:lnTo>
                  <a:close/>
                  <a:moveTo>
                    <a:pt x="22" y="39"/>
                  </a:moveTo>
                  <a:lnTo>
                    <a:pt x="17" y="26"/>
                  </a:lnTo>
                  <a:lnTo>
                    <a:pt x="15" y="26"/>
                  </a:lnTo>
                  <a:lnTo>
                    <a:pt x="13" y="40"/>
                  </a:lnTo>
                  <a:lnTo>
                    <a:pt x="22" y="39"/>
                  </a:lnTo>
                  <a:close/>
                  <a:moveTo>
                    <a:pt x="10" y="8"/>
                  </a:moveTo>
                  <a:lnTo>
                    <a:pt x="10" y="6"/>
                  </a:lnTo>
                  <a:lnTo>
                    <a:pt x="11" y="3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5" y="2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28" y="5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7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3" y="8"/>
                  </a:lnTo>
                  <a:lnTo>
                    <a:pt x="10" y="8"/>
                  </a:lnTo>
                  <a:close/>
                  <a:moveTo>
                    <a:pt x="19" y="10"/>
                  </a:moveTo>
                  <a:lnTo>
                    <a:pt x="25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7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8" y="11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rgbClr val="E9E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5219" y="540"/>
              <a:ext cx="26" cy="26"/>
            </a:xfrm>
            <a:custGeom>
              <a:avLst/>
              <a:gdLst>
                <a:gd name="T0" fmla="*/ 0 w 34"/>
                <a:gd name="T1" fmla="*/ 1 h 33"/>
                <a:gd name="T2" fmla="*/ 2 w 34"/>
                <a:gd name="T3" fmla="*/ 1 h 33"/>
                <a:gd name="T4" fmla="*/ 2 w 34"/>
                <a:gd name="T5" fmla="*/ 2 h 33"/>
                <a:gd name="T6" fmla="*/ 2 w 34"/>
                <a:gd name="T7" fmla="*/ 2 h 33"/>
                <a:gd name="T8" fmla="*/ 2 w 34"/>
                <a:gd name="T9" fmla="*/ 0 h 33"/>
                <a:gd name="T10" fmla="*/ 2 w 34"/>
                <a:gd name="T11" fmla="*/ 0 h 33"/>
                <a:gd name="T12" fmla="*/ 2 w 34"/>
                <a:gd name="T13" fmla="*/ 2 h 33"/>
                <a:gd name="T14" fmla="*/ 2 w 34"/>
                <a:gd name="T15" fmla="*/ 2 h 33"/>
                <a:gd name="T16" fmla="*/ 2 w 34"/>
                <a:gd name="T17" fmla="*/ 2 h 33"/>
                <a:gd name="T18" fmla="*/ 2 w 34"/>
                <a:gd name="T19" fmla="*/ 2 h 33"/>
                <a:gd name="T20" fmla="*/ 1 w 34"/>
                <a:gd name="T21" fmla="*/ 2 h 33"/>
                <a:gd name="T22" fmla="*/ 0 w 34"/>
                <a:gd name="T23" fmla="*/ 1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33"/>
                <a:gd name="T38" fmla="*/ 34 w 34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33">
                  <a:moveTo>
                    <a:pt x="0" y="1"/>
                  </a:moveTo>
                  <a:lnTo>
                    <a:pt x="12" y="1"/>
                  </a:lnTo>
                  <a:lnTo>
                    <a:pt x="25" y="23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4" y="31"/>
                  </a:lnTo>
                  <a:lnTo>
                    <a:pt x="21" y="32"/>
                  </a:lnTo>
                  <a:lnTo>
                    <a:pt x="8" y="8"/>
                  </a:lnTo>
                  <a:lnTo>
                    <a:pt x="10" y="32"/>
                  </a:lnTo>
                  <a:lnTo>
                    <a:pt x="1" y="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E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5261" y="538"/>
              <a:ext cx="23" cy="26"/>
            </a:xfrm>
            <a:custGeom>
              <a:avLst/>
              <a:gdLst>
                <a:gd name="T0" fmla="*/ 2 w 30"/>
                <a:gd name="T1" fmla="*/ 2 h 33"/>
                <a:gd name="T2" fmla="*/ 2 w 30"/>
                <a:gd name="T3" fmla="*/ 2 h 33"/>
                <a:gd name="T4" fmla="*/ 2 w 30"/>
                <a:gd name="T5" fmla="*/ 2 h 33"/>
                <a:gd name="T6" fmla="*/ 2 w 30"/>
                <a:gd name="T7" fmla="*/ 2 h 33"/>
                <a:gd name="T8" fmla="*/ 2 w 30"/>
                <a:gd name="T9" fmla="*/ 2 h 33"/>
                <a:gd name="T10" fmla="*/ 2 w 30"/>
                <a:gd name="T11" fmla="*/ 2 h 33"/>
                <a:gd name="T12" fmla="*/ 2 w 30"/>
                <a:gd name="T13" fmla="*/ 2 h 33"/>
                <a:gd name="T14" fmla="*/ 2 w 30"/>
                <a:gd name="T15" fmla="*/ 2 h 33"/>
                <a:gd name="T16" fmla="*/ 2 w 30"/>
                <a:gd name="T17" fmla="*/ 2 h 33"/>
                <a:gd name="T18" fmla="*/ 2 w 30"/>
                <a:gd name="T19" fmla="*/ 2 h 33"/>
                <a:gd name="T20" fmla="*/ 2 w 30"/>
                <a:gd name="T21" fmla="*/ 2 h 33"/>
                <a:gd name="T22" fmla="*/ 2 w 30"/>
                <a:gd name="T23" fmla="*/ 2 h 33"/>
                <a:gd name="T24" fmla="*/ 2 w 30"/>
                <a:gd name="T25" fmla="*/ 2 h 33"/>
                <a:gd name="T26" fmla="*/ 2 w 30"/>
                <a:gd name="T27" fmla="*/ 2 h 33"/>
                <a:gd name="T28" fmla="*/ 2 w 30"/>
                <a:gd name="T29" fmla="*/ 1 h 33"/>
                <a:gd name="T30" fmla="*/ 2 w 30"/>
                <a:gd name="T31" fmla="*/ 1 h 33"/>
                <a:gd name="T32" fmla="*/ 2 w 30"/>
                <a:gd name="T33" fmla="*/ 2 h 33"/>
                <a:gd name="T34" fmla="*/ 2 w 30"/>
                <a:gd name="T35" fmla="*/ 2 h 33"/>
                <a:gd name="T36" fmla="*/ 2 w 30"/>
                <a:gd name="T37" fmla="*/ 2 h 33"/>
                <a:gd name="T38" fmla="*/ 2 w 30"/>
                <a:gd name="T39" fmla="*/ 2 h 33"/>
                <a:gd name="T40" fmla="*/ 2 w 30"/>
                <a:gd name="T41" fmla="*/ 2 h 33"/>
                <a:gd name="T42" fmla="*/ 2 w 30"/>
                <a:gd name="T43" fmla="*/ 2 h 33"/>
                <a:gd name="T44" fmla="*/ 2 w 30"/>
                <a:gd name="T45" fmla="*/ 2 h 33"/>
                <a:gd name="T46" fmla="*/ 2 w 30"/>
                <a:gd name="T47" fmla="*/ 2 h 33"/>
                <a:gd name="T48" fmla="*/ 2 w 30"/>
                <a:gd name="T49" fmla="*/ 2 h 33"/>
                <a:gd name="T50" fmla="*/ 2 w 30"/>
                <a:gd name="T51" fmla="*/ 2 h 33"/>
                <a:gd name="T52" fmla="*/ 2 w 30"/>
                <a:gd name="T53" fmla="*/ 2 h 33"/>
                <a:gd name="T54" fmla="*/ 2 w 30"/>
                <a:gd name="T55" fmla="*/ 2 h 33"/>
                <a:gd name="T56" fmla="*/ 2 w 30"/>
                <a:gd name="T57" fmla="*/ 2 h 33"/>
                <a:gd name="T58" fmla="*/ 2 w 30"/>
                <a:gd name="T59" fmla="*/ 2 h 33"/>
                <a:gd name="T60" fmla="*/ 2 w 30"/>
                <a:gd name="T61" fmla="*/ 2 h 33"/>
                <a:gd name="T62" fmla="*/ 2 w 30"/>
                <a:gd name="T63" fmla="*/ 2 h 33"/>
                <a:gd name="T64" fmla="*/ 2 w 30"/>
                <a:gd name="T65" fmla="*/ 2 h 33"/>
                <a:gd name="T66" fmla="*/ 2 w 30"/>
                <a:gd name="T67" fmla="*/ 2 h 33"/>
                <a:gd name="T68" fmla="*/ 2 w 30"/>
                <a:gd name="T69" fmla="*/ 2 h 33"/>
                <a:gd name="T70" fmla="*/ 2 w 30"/>
                <a:gd name="T71" fmla="*/ 2 h 33"/>
                <a:gd name="T72" fmla="*/ 0 w 30"/>
                <a:gd name="T73" fmla="*/ 2 h 3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"/>
                <a:gd name="T112" fmla="*/ 0 h 33"/>
                <a:gd name="T113" fmla="*/ 30 w 30"/>
                <a:gd name="T114" fmla="*/ 33 h 3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" h="33">
                  <a:moveTo>
                    <a:pt x="0" y="23"/>
                  </a:moveTo>
                  <a:lnTo>
                    <a:pt x="10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5" y="27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20" y="25"/>
                  </a:lnTo>
                  <a:lnTo>
                    <a:pt x="21" y="24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4" y="19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5"/>
                  </a:lnTo>
                  <a:lnTo>
                    <a:pt x="3" y="4"/>
                  </a:lnTo>
                  <a:lnTo>
                    <a:pt x="5" y="3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7" y="3"/>
                  </a:lnTo>
                  <a:lnTo>
                    <a:pt x="28" y="4"/>
                  </a:lnTo>
                  <a:lnTo>
                    <a:pt x="29" y="5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6" y="12"/>
                  </a:lnTo>
                  <a:lnTo>
                    <a:pt x="21" y="13"/>
                  </a:lnTo>
                  <a:lnTo>
                    <a:pt x="24" y="15"/>
                  </a:lnTo>
                  <a:lnTo>
                    <a:pt x="27" y="16"/>
                  </a:lnTo>
                  <a:lnTo>
                    <a:pt x="28" y="17"/>
                  </a:lnTo>
                  <a:lnTo>
                    <a:pt x="29" y="18"/>
                  </a:lnTo>
                  <a:lnTo>
                    <a:pt x="30" y="19"/>
                  </a:lnTo>
                  <a:lnTo>
                    <a:pt x="30" y="20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7" y="31"/>
                  </a:lnTo>
                  <a:lnTo>
                    <a:pt x="23" y="32"/>
                  </a:lnTo>
                  <a:lnTo>
                    <a:pt x="20" y="33"/>
                  </a:lnTo>
                  <a:lnTo>
                    <a:pt x="15" y="33"/>
                  </a:lnTo>
                  <a:lnTo>
                    <a:pt x="8" y="32"/>
                  </a:lnTo>
                  <a:lnTo>
                    <a:pt x="4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0" y="2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E9E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1"/>
            <p:cNvSpPr>
              <a:spLocks noEditPoints="1"/>
            </p:cNvSpPr>
            <p:nvPr/>
          </p:nvSpPr>
          <p:spPr bwMode="auto">
            <a:xfrm>
              <a:off x="5286" y="533"/>
              <a:ext cx="30" cy="32"/>
            </a:xfrm>
            <a:custGeom>
              <a:avLst/>
              <a:gdLst>
                <a:gd name="T0" fmla="*/ 2 w 39"/>
                <a:gd name="T1" fmla="*/ 2 h 41"/>
                <a:gd name="T2" fmla="*/ 2 w 39"/>
                <a:gd name="T3" fmla="*/ 2 h 41"/>
                <a:gd name="T4" fmla="*/ 2 w 39"/>
                <a:gd name="T5" fmla="*/ 2 h 41"/>
                <a:gd name="T6" fmla="*/ 2 w 39"/>
                <a:gd name="T7" fmla="*/ 2 h 41"/>
                <a:gd name="T8" fmla="*/ 2 w 39"/>
                <a:gd name="T9" fmla="*/ 2 h 41"/>
                <a:gd name="T10" fmla="*/ 2 w 39"/>
                <a:gd name="T11" fmla="*/ 2 h 41"/>
                <a:gd name="T12" fmla="*/ 2 w 39"/>
                <a:gd name="T13" fmla="*/ 2 h 41"/>
                <a:gd name="T14" fmla="*/ 0 w 39"/>
                <a:gd name="T15" fmla="*/ 2 h 41"/>
                <a:gd name="T16" fmla="*/ 2 w 39"/>
                <a:gd name="T17" fmla="*/ 2 h 41"/>
                <a:gd name="T18" fmla="*/ 2 w 39"/>
                <a:gd name="T19" fmla="*/ 2 h 41"/>
                <a:gd name="T20" fmla="*/ 2 w 39"/>
                <a:gd name="T21" fmla="*/ 2 h 41"/>
                <a:gd name="T22" fmla="*/ 2 w 39"/>
                <a:gd name="T23" fmla="*/ 2 h 41"/>
                <a:gd name="T24" fmla="*/ 2 w 39"/>
                <a:gd name="T25" fmla="*/ 2 h 41"/>
                <a:gd name="T26" fmla="*/ 2 w 39"/>
                <a:gd name="T27" fmla="*/ 2 h 41"/>
                <a:gd name="T28" fmla="*/ 2 w 39"/>
                <a:gd name="T29" fmla="*/ 0 h 41"/>
                <a:gd name="T30" fmla="*/ 2 w 39"/>
                <a:gd name="T31" fmla="*/ 2 h 41"/>
                <a:gd name="T32" fmla="*/ 2 w 39"/>
                <a:gd name="T33" fmla="*/ 2 h 41"/>
                <a:gd name="T34" fmla="*/ 2 w 39"/>
                <a:gd name="T35" fmla="*/ 0 h 41"/>
                <a:gd name="T36" fmla="*/ 2 w 39"/>
                <a:gd name="T37" fmla="*/ 0 h 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"/>
                <a:gd name="T58" fmla="*/ 0 h 41"/>
                <a:gd name="T59" fmla="*/ 39 w 39"/>
                <a:gd name="T60" fmla="*/ 41 h 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" h="41">
                  <a:moveTo>
                    <a:pt x="16" y="9"/>
                  </a:moveTo>
                  <a:lnTo>
                    <a:pt x="28" y="9"/>
                  </a:lnTo>
                  <a:lnTo>
                    <a:pt x="39" y="41"/>
                  </a:lnTo>
                  <a:lnTo>
                    <a:pt x="29" y="41"/>
                  </a:lnTo>
                  <a:lnTo>
                    <a:pt x="27" y="34"/>
                  </a:lnTo>
                  <a:lnTo>
                    <a:pt x="13" y="34"/>
                  </a:lnTo>
                  <a:lnTo>
                    <a:pt x="11" y="40"/>
                  </a:lnTo>
                  <a:lnTo>
                    <a:pt x="0" y="40"/>
                  </a:lnTo>
                  <a:lnTo>
                    <a:pt x="16" y="9"/>
                  </a:lnTo>
                  <a:close/>
                  <a:moveTo>
                    <a:pt x="24" y="28"/>
                  </a:moveTo>
                  <a:lnTo>
                    <a:pt x="21" y="16"/>
                  </a:lnTo>
                  <a:lnTo>
                    <a:pt x="15" y="28"/>
                  </a:lnTo>
                  <a:lnTo>
                    <a:pt x="24" y="28"/>
                  </a:lnTo>
                  <a:close/>
                  <a:moveTo>
                    <a:pt x="24" y="0"/>
                  </a:moveTo>
                  <a:lnTo>
                    <a:pt x="29" y="7"/>
                  </a:lnTo>
                  <a:lnTo>
                    <a:pt x="23" y="7"/>
                  </a:lnTo>
                  <a:lnTo>
                    <a:pt x="15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9E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5319" y="541"/>
              <a:ext cx="28" cy="28"/>
            </a:xfrm>
            <a:custGeom>
              <a:avLst/>
              <a:gdLst>
                <a:gd name="T0" fmla="*/ 2 w 36"/>
                <a:gd name="T1" fmla="*/ 0 h 35"/>
                <a:gd name="T2" fmla="*/ 2 w 36"/>
                <a:gd name="T3" fmla="*/ 1 h 35"/>
                <a:gd name="T4" fmla="*/ 2 w 36"/>
                <a:gd name="T5" fmla="*/ 2 h 35"/>
                <a:gd name="T6" fmla="*/ 2 w 36"/>
                <a:gd name="T7" fmla="*/ 2 h 35"/>
                <a:gd name="T8" fmla="*/ 2 w 36"/>
                <a:gd name="T9" fmla="*/ 2 h 35"/>
                <a:gd name="T10" fmla="*/ 2 w 36"/>
                <a:gd name="T11" fmla="*/ 2 h 35"/>
                <a:gd name="T12" fmla="*/ 2 w 36"/>
                <a:gd name="T13" fmla="*/ 2 h 35"/>
                <a:gd name="T14" fmla="*/ 2 w 36"/>
                <a:gd name="T15" fmla="*/ 2 h 35"/>
                <a:gd name="T16" fmla="*/ 2 w 36"/>
                <a:gd name="T17" fmla="*/ 2 h 35"/>
                <a:gd name="T18" fmla="*/ 2 w 36"/>
                <a:gd name="T19" fmla="*/ 2 h 35"/>
                <a:gd name="T20" fmla="*/ 0 w 36"/>
                <a:gd name="T21" fmla="*/ 2 h 35"/>
                <a:gd name="T22" fmla="*/ 2 w 36"/>
                <a:gd name="T23" fmla="*/ 0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35"/>
                <a:gd name="T38" fmla="*/ 36 w 36"/>
                <a:gd name="T39" fmla="*/ 35 h 3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35">
                  <a:moveTo>
                    <a:pt x="3" y="0"/>
                  </a:moveTo>
                  <a:lnTo>
                    <a:pt x="17" y="1"/>
                  </a:lnTo>
                  <a:lnTo>
                    <a:pt x="25" y="25"/>
                  </a:lnTo>
                  <a:lnTo>
                    <a:pt x="28" y="3"/>
                  </a:lnTo>
                  <a:lnTo>
                    <a:pt x="36" y="4"/>
                  </a:lnTo>
                  <a:lnTo>
                    <a:pt x="32" y="35"/>
                  </a:lnTo>
                  <a:lnTo>
                    <a:pt x="19" y="33"/>
                  </a:lnTo>
                  <a:lnTo>
                    <a:pt x="11" y="8"/>
                  </a:lnTo>
                  <a:lnTo>
                    <a:pt x="8" y="32"/>
                  </a:lnTo>
                  <a:lnTo>
                    <a:pt x="0" y="3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9E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5350" y="547"/>
              <a:ext cx="28" cy="26"/>
            </a:xfrm>
            <a:custGeom>
              <a:avLst/>
              <a:gdLst>
                <a:gd name="T0" fmla="*/ 2 w 35"/>
                <a:gd name="T1" fmla="*/ 2 h 34"/>
                <a:gd name="T2" fmla="*/ 2 w 35"/>
                <a:gd name="T3" fmla="*/ 2 h 34"/>
                <a:gd name="T4" fmla="*/ 2 w 35"/>
                <a:gd name="T5" fmla="*/ 2 h 34"/>
                <a:gd name="T6" fmla="*/ 2 w 35"/>
                <a:gd name="T7" fmla="*/ 2 h 34"/>
                <a:gd name="T8" fmla="*/ 2 w 35"/>
                <a:gd name="T9" fmla="*/ 2 h 34"/>
                <a:gd name="T10" fmla="*/ 2 w 35"/>
                <a:gd name="T11" fmla="*/ 2 h 34"/>
                <a:gd name="T12" fmla="*/ 2 w 35"/>
                <a:gd name="T13" fmla="*/ 2 h 34"/>
                <a:gd name="T14" fmla="*/ 2 w 35"/>
                <a:gd name="T15" fmla="*/ 2 h 34"/>
                <a:gd name="T16" fmla="*/ 2 w 35"/>
                <a:gd name="T17" fmla="*/ 2 h 34"/>
                <a:gd name="T18" fmla="*/ 2 w 35"/>
                <a:gd name="T19" fmla="*/ 2 h 34"/>
                <a:gd name="T20" fmla="*/ 2 w 35"/>
                <a:gd name="T21" fmla="*/ 2 h 34"/>
                <a:gd name="T22" fmla="*/ 2 w 35"/>
                <a:gd name="T23" fmla="*/ 2 h 34"/>
                <a:gd name="T24" fmla="*/ 2 w 35"/>
                <a:gd name="T25" fmla="*/ 2 h 34"/>
                <a:gd name="T26" fmla="*/ 2 w 35"/>
                <a:gd name="T27" fmla="*/ 2 h 34"/>
                <a:gd name="T28" fmla="*/ 2 w 35"/>
                <a:gd name="T29" fmla="*/ 2 h 34"/>
                <a:gd name="T30" fmla="*/ 2 w 35"/>
                <a:gd name="T31" fmla="*/ 2 h 34"/>
                <a:gd name="T32" fmla="*/ 2 w 35"/>
                <a:gd name="T33" fmla="*/ 2 h 34"/>
                <a:gd name="T34" fmla="*/ 2 w 35"/>
                <a:gd name="T35" fmla="*/ 2 h 34"/>
                <a:gd name="T36" fmla="*/ 2 w 35"/>
                <a:gd name="T37" fmla="*/ 2 h 34"/>
                <a:gd name="T38" fmla="*/ 2 w 35"/>
                <a:gd name="T39" fmla="*/ 2 h 34"/>
                <a:gd name="T40" fmla="*/ 2 w 35"/>
                <a:gd name="T41" fmla="*/ 2 h 34"/>
                <a:gd name="T42" fmla="*/ 2 w 35"/>
                <a:gd name="T43" fmla="*/ 2 h 34"/>
                <a:gd name="T44" fmla="*/ 2 w 35"/>
                <a:gd name="T45" fmla="*/ 2 h 34"/>
                <a:gd name="T46" fmla="*/ 2 w 35"/>
                <a:gd name="T47" fmla="*/ 2 h 34"/>
                <a:gd name="T48" fmla="*/ 0 w 35"/>
                <a:gd name="T49" fmla="*/ 2 h 34"/>
                <a:gd name="T50" fmla="*/ 0 w 35"/>
                <a:gd name="T51" fmla="*/ 2 h 34"/>
                <a:gd name="T52" fmla="*/ 1 w 35"/>
                <a:gd name="T53" fmla="*/ 2 h 34"/>
                <a:gd name="T54" fmla="*/ 2 w 35"/>
                <a:gd name="T55" fmla="*/ 2 h 34"/>
                <a:gd name="T56" fmla="*/ 2 w 35"/>
                <a:gd name="T57" fmla="*/ 1 h 34"/>
                <a:gd name="T58" fmla="*/ 2 w 35"/>
                <a:gd name="T59" fmla="*/ 0 h 34"/>
                <a:gd name="T60" fmla="*/ 2 w 35"/>
                <a:gd name="T61" fmla="*/ 1 h 34"/>
                <a:gd name="T62" fmla="*/ 2 w 35"/>
                <a:gd name="T63" fmla="*/ 2 h 34"/>
                <a:gd name="T64" fmla="*/ 2 w 35"/>
                <a:gd name="T65" fmla="*/ 2 h 34"/>
                <a:gd name="T66" fmla="*/ 2 w 35"/>
                <a:gd name="T67" fmla="*/ 2 h 34"/>
                <a:gd name="T68" fmla="*/ 2 w 35"/>
                <a:gd name="T69" fmla="*/ 2 h 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"/>
                <a:gd name="T106" fmla="*/ 0 h 34"/>
                <a:gd name="T107" fmla="*/ 35 w 35"/>
                <a:gd name="T108" fmla="*/ 34 h 3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" h="34">
                  <a:moveTo>
                    <a:pt x="26" y="12"/>
                  </a:moveTo>
                  <a:lnTo>
                    <a:pt x="26" y="10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5" y="8"/>
                  </a:lnTo>
                  <a:lnTo>
                    <a:pt x="14" y="9"/>
                  </a:lnTo>
                  <a:lnTo>
                    <a:pt x="12" y="10"/>
                  </a:lnTo>
                  <a:lnTo>
                    <a:pt x="11" y="12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1" y="23"/>
                  </a:lnTo>
                  <a:lnTo>
                    <a:pt x="12" y="25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17" y="21"/>
                  </a:lnTo>
                  <a:lnTo>
                    <a:pt x="18" y="15"/>
                  </a:lnTo>
                  <a:lnTo>
                    <a:pt x="34" y="18"/>
                  </a:lnTo>
                  <a:lnTo>
                    <a:pt x="31" y="34"/>
                  </a:lnTo>
                  <a:lnTo>
                    <a:pt x="26" y="34"/>
                  </a:lnTo>
                  <a:lnTo>
                    <a:pt x="20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4" y="33"/>
                  </a:lnTo>
                  <a:lnTo>
                    <a:pt x="11" y="32"/>
                  </a:lnTo>
                  <a:lnTo>
                    <a:pt x="9" y="31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2" y="26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2" y="8"/>
                  </a:lnTo>
                  <a:lnTo>
                    <a:pt x="4" y="6"/>
                  </a:lnTo>
                  <a:lnTo>
                    <a:pt x="7" y="4"/>
                  </a:lnTo>
                  <a:lnTo>
                    <a:pt x="10" y="1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3" y="5"/>
                  </a:lnTo>
                  <a:lnTo>
                    <a:pt x="34" y="7"/>
                  </a:lnTo>
                  <a:lnTo>
                    <a:pt x="35" y="9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E9E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Oval 44"/>
          <p:cNvSpPr>
            <a:spLocks noChangeArrowheads="1"/>
          </p:cNvSpPr>
          <p:nvPr/>
        </p:nvSpPr>
        <p:spPr bwMode="auto">
          <a:xfrm>
            <a:off x="8918575" y="6310312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4" name="AutoShape 45"/>
          <p:cNvSpPr>
            <a:spLocks noChangeArrowheads="1"/>
          </p:cNvSpPr>
          <p:nvPr/>
        </p:nvSpPr>
        <p:spPr bwMode="auto">
          <a:xfrm>
            <a:off x="5124450" y="59229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AutoShape 46"/>
          <p:cNvSpPr>
            <a:spLocks noChangeArrowheads="1"/>
          </p:cNvSpPr>
          <p:nvPr/>
        </p:nvSpPr>
        <p:spPr bwMode="auto">
          <a:xfrm>
            <a:off x="5127625" y="59293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AutoShape 47"/>
          <p:cNvSpPr>
            <a:spLocks noChangeArrowheads="1"/>
          </p:cNvSpPr>
          <p:nvPr/>
        </p:nvSpPr>
        <p:spPr bwMode="auto">
          <a:xfrm>
            <a:off x="5132388" y="59150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AutoShape 48"/>
          <p:cNvSpPr>
            <a:spLocks noChangeArrowheads="1"/>
          </p:cNvSpPr>
          <p:nvPr/>
        </p:nvSpPr>
        <p:spPr bwMode="auto">
          <a:xfrm>
            <a:off x="5124450" y="59086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AutoShape 49"/>
          <p:cNvSpPr>
            <a:spLocks noChangeArrowheads="1"/>
          </p:cNvSpPr>
          <p:nvPr/>
        </p:nvSpPr>
        <p:spPr bwMode="auto">
          <a:xfrm>
            <a:off x="5124450" y="59150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AutoShape 50"/>
          <p:cNvSpPr>
            <a:spLocks noChangeArrowheads="1"/>
          </p:cNvSpPr>
          <p:nvPr/>
        </p:nvSpPr>
        <p:spPr bwMode="auto">
          <a:xfrm>
            <a:off x="5114925" y="59039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513397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5106988" y="59102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AutoShape 53"/>
          <p:cNvSpPr>
            <a:spLocks noChangeArrowheads="1"/>
          </p:cNvSpPr>
          <p:nvPr/>
        </p:nvSpPr>
        <p:spPr bwMode="auto">
          <a:xfrm>
            <a:off x="5114925" y="59086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AutoShape 54"/>
          <p:cNvSpPr>
            <a:spLocks noChangeArrowheads="1"/>
          </p:cNvSpPr>
          <p:nvPr/>
        </p:nvSpPr>
        <p:spPr bwMode="auto">
          <a:xfrm>
            <a:off x="5135563" y="59213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4" name="AutoShape 55"/>
          <p:cNvSpPr>
            <a:spLocks noChangeArrowheads="1"/>
          </p:cNvSpPr>
          <p:nvPr/>
        </p:nvSpPr>
        <p:spPr bwMode="auto">
          <a:xfrm>
            <a:off x="5122863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5" name="AutoShape 56"/>
          <p:cNvSpPr>
            <a:spLocks noChangeArrowheads="1"/>
          </p:cNvSpPr>
          <p:nvPr/>
        </p:nvSpPr>
        <p:spPr bwMode="auto">
          <a:xfrm>
            <a:off x="5095875" y="59213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6" name="AutoShape 57"/>
          <p:cNvSpPr>
            <a:spLocks noChangeArrowheads="1"/>
          </p:cNvSpPr>
          <p:nvPr/>
        </p:nvSpPr>
        <p:spPr bwMode="auto">
          <a:xfrm>
            <a:off x="5102225" y="59213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7" name="AutoShape 58"/>
          <p:cNvSpPr>
            <a:spLocks noChangeArrowheads="1"/>
          </p:cNvSpPr>
          <p:nvPr/>
        </p:nvSpPr>
        <p:spPr bwMode="auto">
          <a:xfrm>
            <a:off x="5108575" y="59213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58" name="AutoShape 59"/>
          <p:cNvSpPr>
            <a:spLocks noChangeArrowheads="1"/>
          </p:cNvSpPr>
          <p:nvPr/>
        </p:nvSpPr>
        <p:spPr bwMode="auto">
          <a:xfrm>
            <a:off x="5100638" y="59150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9" name="AutoShape 60"/>
          <p:cNvSpPr>
            <a:spLocks noChangeArrowheads="1"/>
          </p:cNvSpPr>
          <p:nvPr/>
        </p:nvSpPr>
        <p:spPr bwMode="auto">
          <a:xfrm>
            <a:off x="5092700" y="59086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grpSp>
        <p:nvGrpSpPr>
          <p:cNvPr id="60" name="Group 76"/>
          <p:cNvGrpSpPr>
            <a:grpSpLocks/>
          </p:cNvGrpSpPr>
          <p:nvPr/>
        </p:nvGrpSpPr>
        <p:grpSpPr bwMode="auto">
          <a:xfrm>
            <a:off x="4041775" y="2774950"/>
            <a:ext cx="4876800" cy="1981200"/>
            <a:chOff x="912" y="2592"/>
            <a:chExt cx="3072" cy="960"/>
          </a:xfrm>
        </p:grpSpPr>
        <p:sp>
          <p:nvSpPr>
            <p:cNvPr id="61" name="Oval 7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66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3" name="Rectangle 79"/>
          <p:cNvSpPr>
            <a:spLocks noChangeArrowheads="1"/>
          </p:cNvSpPr>
          <p:nvPr/>
        </p:nvSpPr>
        <p:spPr bwMode="auto">
          <a:xfrm>
            <a:off x="5900738" y="5040312"/>
            <a:ext cx="167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altLang="en-US" sz="3800" b="1">
              <a:solidFill>
                <a:srgbClr val="FF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AutoShape 80"/>
          <p:cNvSpPr>
            <a:spLocks noChangeArrowheads="1"/>
          </p:cNvSpPr>
          <p:nvPr/>
        </p:nvSpPr>
        <p:spPr bwMode="auto">
          <a:xfrm>
            <a:off x="7735888" y="6261100"/>
            <a:ext cx="1052512" cy="392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altLang="en-US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AutoShape 81"/>
          <p:cNvSpPr>
            <a:spLocks noChangeArrowheads="1"/>
          </p:cNvSpPr>
          <p:nvPr/>
        </p:nvSpPr>
        <p:spPr bwMode="auto">
          <a:xfrm>
            <a:off x="6629400" y="6320897"/>
            <a:ext cx="990600" cy="317500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utoShape 51"/>
          <p:cNvSpPr>
            <a:spLocks noChangeArrowheads="1"/>
          </p:cNvSpPr>
          <p:nvPr/>
        </p:nvSpPr>
        <p:spPr bwMode="auto">
          <a:xfrm>
            <a:off x="2298700" y="1181100"/>
            <a:ext cx="7610475" cy="1422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phép </a:t>
            </a:r>
            <a:r>
              <a:rPr lang="vi-VN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r>
              <a:rPr lang="vi-VN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491 + 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574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là: </a:t>
            </a:r>
          </a:p>
        </p:txBody>
      </p:sp>
      <p:pic>
        <p:nvPicPr>
          <p:cNvPr id="67" name="Am-thanh-tra-loi-dung-www_nhacchuongvui_co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38" y="5395912"/>
            <a:ext cx="8239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76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1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9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99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3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3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3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3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" y="0"/>
            <a:ext cx="9544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489960" y="893763"/>
            <a:ext cx="57721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ngày 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vi-VN" alt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890260" y="1468438"/>
            <a:ext cx="9715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vi-VN" altLang="en-US" sz="32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748598" y="2051050"/>
            <a:ext cx="725487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105: Phép trừ các số trong phạm vi 10 000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98" y="3627438"/>
            <a:ext cx="7864475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93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108960" y="-149860"/>
            <a:ext cx="678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vi-VN" sz="2800">
              <a:latin typeface="+mj-lt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651760" y="154940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vi-VN" sz="2800">
              <a:latin typeface="+mj-lt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804160" y="-149860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vi-VN" sz="2800">
              <a:latin typeface="+mj-lt"/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2270760" y="1374140"/>
            <a:ext cx="220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vi-VN" sz="2800">
              <a:latin typeface="+mj-lt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2270760" y="45974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7382 - 4637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2580323" y="1593215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>
            <a:off x="2804160" y="228854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3507423" y="2307590"/>
            <a:ext cx="22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3297873" y="2304415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3094673" y="2298065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2880360" y="2288540"/>
            <a:ext cx="347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4709160" y="759778"/>
            <a:ext cx="6019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ym typeface="Wingdings 2" pitchFamily="18" charset="2"/>
              </a:rPr>
              <a:t>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2800" dirty="0">
                <a:latin typeface="+mj-lt"/>
                <a:sym typeface="Wingdings 2" pitchFamily="18" charset="2"/>
              </a:rPr>
              <a:t> </a:t>
            </a: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4709160" y="1602740"/>
            <a:ext cx="601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latin typeface="+mj-lt"/>
                <a:sym typeface="Wingdings 2" pitchFamily="18" charset="2"/>
              </a:rPr>
              <a:t>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 bớt1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7;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+mj-lt"/>
                <a:sym typeface="Wingdings 2" pitchFamily="18" charset="2"/>
              </a:rPr>
              <a:t>.</a:t>
            </a: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4709160" y="2059940"/>
            <a:ext cx="6019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latin typeface="+mj-lt"/>
                <a:sym typeface="Wingdings 2" pitchFamily="18" charset="2"/>
              </a:rPr>
              <a:t>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đựơc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latin typeface="+mj-lt"/>
                <a:sym typeface="Wingdings 2" pitchFamily="18" charset="2"/>
              </a:rPr>
              <a:t>.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4709160" y="2989580"/>
            <a:ext cx="601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latin typeface="+mj-lt"/>
                <a:sym typeface="Wingdings 2" pitchFamily="18" charset="2"/>
              </a:rPr>
              <a:t>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6; 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+mj-lt"/>
                <a:sym typeface="Wingdings 2" pitchFamily="18" charset="2"/>
              </a:rPr>
              <a:t>.</a:t>
            </a:r>
          </a:p>
        </p:txBody>
      </p:sp>
      <p:sp>
        <p:nvSpPr>
          <p:cNvPr id="50" name="Text Box 29"/>
          <p:cNvSpPr txBox="1">
            <a:spLocks noChangeArrowheads="1"/>
          </p:cNvSpPr>
          <p:nvPr/>
        </p:nvSpPr>
        <p:spPr bwMode="auto">
          <a:xfrm>
            <a:off x="1584960" y="3035300"/>
            <a:ext cx="3124200" cy="523875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7382 - 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4637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32"/>
          <p:cNvSpPr txBox="1">
            <a:spLocks noChangeArrowheads="1"/>
          </p:cNvSpPr>
          <p:nvPr/>
        </p:nvSpPr>
        <p:spPr bwMode="auto">
          <a:xfrm>
            <a:off x="2880360" y="129794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 Box 33"/>
          <p:cNvSpPr txBox="1">
            <a:spLocks noChangeArrowheads="1"/>
          </p:cNvSpPr>
          <p:nvPr/>
        </p:nvSpPr>
        <p:spPr bwMode="auto">
          <a:xfrm>
            <a:off x="3108960" y="129794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3" name="Text Box 34"/>
          <p:cNvSpPr txBox="1">
            <a:spLocks noChangeArrowheads="1"/>
          </p:cNvSpPr>
          <p:nvPr/>
        </p:nvSpPr>
        <p:spPr bwMode="auto">
          <a:xfrm>
            <a:off x="3313748" y="1302703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ext Box 35"/>
          <p:cNvSpPr txBox="1">
            <a:spLocks noChangeArrowheads="1"/>
          </p:cNvSpPr>
          <p:nvPr/>
        </p:nvSpPr>
        <p:spPr bwMode="auto">
          <a:xfrm>
            <a:off x="3494723" y="1302703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2880360" y="183134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auto">
          <a:xfrm>
            <a:off x="3108960" y="183134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7" name="Text Box 39"/>
          <p:cNvSpPr txBox="1">
            <a:spLocks noChangeArrowheads="1"/>
          </p:cNvSpPr>
          <p:nvPr/>
        </p:nvSpPr>
        <p:spPr bwMode="auto">
          <a:xfrm>
            <a:off x="3308985" y="183134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 Box 41"/>
          <p:cNvSpPr txBox="1">
            <a:spLocks noChangeArrowheads="1"/>
          </p:cNvSpPr>
          <p:nvPr/>
        </p:nvSpPr>
        <p:spPr bwMode="auto">
          <a:xfrm>
            <a:off x="3475673" y="183610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9" name="Text Box 45"/>
          <p:cNvSpPr txBox="1">
            <a:spLocks noChangeArrowheads="1"/>
          </p:cNvSpPr>
          <p:nvPr/>
        </p:nvSpPr>
        <p:spPr bwMode="auto">
          <a:xfrm>
            <a:off x="2897823" y="1150303"/>
            <a:ext cx="22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</a:t>
            </a:r>
          </a:p>
        </p:txBody>
      </p:sp>
      <p:sp>
        <p:nvSpPr>
          <p:cNvPr id="60" name="Text Box 46"/>
          <p:cNvSpPr txBox="1">
            <a:spLocks noChangeArrowheads="1"/>
          </p:cNvSpPr>
          <p:nvPr/>
        </p:nvSpPr>
        <p:spPr bwMode="auto">
          <a:xfrm>
            <a:off x="3323273" y="1150303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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>
            <a:off x="3794760" y="3044825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2745</a:t>
            </a: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1737360" y="3827780"/>
            <a:ext cx="8763000" cy="2832100"/>
          </a:xfrm>
          <a:prstGeom prst="rect">
            <a:avLst/>
          </a:prstGeom>
          <a:solidFill>
            <a:srgbClr val="BEE838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QUY TẮC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</a:rPr>
              <a:t>“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phạm</a:t>
            </a:r>
            <a:r>
              <a:rPr lang="en-US" altLang="en-US" sz="3000" b="1" dirty="0">
                <a:latin typeface="Times New Roman" panose="02020603050405020304" pitchFamily="18" charset="0"/>
              </a:rPr>
              <a:t> vi 10 000, ta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</a:rPr>
              <a:t> ở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thẳng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cột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000" b="1" dirty="0">
                <a:latin typeface="Times New Roman" panose="02020603050405020304" pitchFamily="18" charset="0"/>
              </a:rPr>
              <a:t>;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kẻ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vạch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ngang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000" b="1" dirty="0">
                <a:latin typeface="Times New Roman" panose="02020603050405020304" pitchFamily="18" charset="0"/>
              </a:rPr>
              <a:t> sang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trái</a:t>
            </a:r>
            <a:r>
              <a:rPr lang="en-US" altLang="en-US" sz="3000" b="1" dirty="0">
                <a:latin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bắt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đơn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vị</a:t>
            </a:r>
            <a:r>
              <a:rPr lang="en-US" altLang="en-US" sz="3000" b="1" dirty="0">
                <a:latin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79983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400"/>
                            </p:stCondLst>
                            <p:childTnLst>
                              <p:par>
                                <p:cTn id="1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900"/>
                            </p:stCondLst>
                            <p:childTnLst>
                              <p:par>
                                <p:cTn id="1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5" grpId="3"/>
      <p:bldP spid="56" grpId="0"/>
      <p:bldP spid="56" grpId="1"/>
      <p:bldP spid="56" grpId="2"/>
      <p:bldP spid="57" grpId="0"/>
      <p:bldP spid="57" grpId="1"/>
      <p:bldP spid="57" grpId="2"/>
      <p:bldP spid="57" grpId="3"/>
      <p:bldP spid="58" grpId="0"/>
      <p:bldP spid="58" grpId="1"/>
      <p:bldP spid="59" grpId="0"/>
      <p:bldP spid="59" grpId="1"/>
      <p:bldP spid="59" grpId="2"/>
      <p:bldP spid="59" grpId="3"/>
      <p:bldP spid="60" grpId="0"/>
      <p:bldP spid="60" grpId="1"/>
      <p:bldP spid="60" grpId="2"/>
      <p:bldP spid="60" grpId="3"/>
      <p:bldP spid="63" grpId="0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4"/>
          <p:cNvSpPr>
            <a:spLocks noChangeArrowheads="1"/>
          </p:cNvSpPr>
          <p:nvPr/>
        </p:nvSpPr>
        <p:spPr bwMode="auto">
          <a:xfrm>
            <a:off x="1341120" y="782638"/>
            <a:ext cx="10120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trừ các số có bốn chữ số, ta làm như sau:</a:t>
            </a:r>
          </a:p>
        </p:txBody>
      </p:sp>
      <p:sp>
        <p:nvSpPr>
          <p:cNvPr id="4" name="Rectangle 35"/>
          <p:cNvSpPr>
            <a:spLocks noChangeArrowheads="1"/>
          </p:cNvSpPr>
          <p:nvPr/>
        </p:nvSpPr>
        <p:spPr bwMode="auto">
          <a:xfrm>
            <a:off x="2092008" y="1531938"/>
            <a:ext cx="4257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US" altLang="vi-V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Đặt tính</a:t>
            </a: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2426970" y="2266950"/>
            <a:ext cx="453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Viết số bị trừ.</a:t>
            </a:r>
          </a:p>
        </p:txBody>
      </p:sp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2399983" y="2824163"/>
            <a:ext cx="8001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Viết số trừ dưới số bị trừ sao cho các chữ số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ở cùng một hàng đều thẳng cột với nhau.</a:t>
            </a:r>
          </a:p>
        </p:txBody>
      </p:sp>
      <p:sp>
        <p:nvSpPr>
          <p:cNvPr id="7" name="Rectangle 38"/>
          <p:cNvSpPr>
            <a:spLocks noChangeArrowheads="1"/>
          </p:cNvSpPr>
          <p:nvPr/>
        </p:nvSpPr>
        <p:spPr bwMode="auto">
          <a:xfrm>
            <a:off x="2415858" y="3943350"/>
            <a:ext cx="2657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Viết dấu trừ.</a:t>
            </a:r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2415858" y="4522788"/>
            <a:ext cx="3048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 Kẻ vạch ngang.</a:t>
            </a:r>
          </a:p>
        </p:txBody>
      </p:sp>
      <p:sp>
        <p:nvSpPr>
          <p:cNvPr id="9" name="Rectangle 40"/>
          <p:cNvSpPr>
            <a:spLocks noChangeArrowheads="1"/>
          </p:cNvSpPr>
          <p:nvPr/>
        </p:nvSpPr>
        <p:spPr bwMode="auto">
          <a:xfrm>
            <a:off x="2088833" y="5103813"/>
            <a:ext cx="838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US" altLang="vi-V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Thực hiện tính từ phải sang trái</a:t>
            </a:r>
          </a:p>
        </p:txBody>
      </p:sp>
    </p:spTree>
    <p:extLst>
      <p:ext uri="{BB962C8B-B14F-4D97-AF65-F5344CB8AC3E}">
        <p14:creationId xmlns:p14="http://schemas.microsoft.com/office/powerpoint/2010/main" val="13784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5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1470660" y="2144713"/>
            <a:ext cx="7620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29485" y="227965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>
                <a:solidFill>
                  <a:srgbClr val="0000CC"/>
                </a:solidFill>
                <a:latin typeface=".VnArial Narrow" pitchFamily="34" charset="0"/>
              </a:rPr>
              <a:t>: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467735" y="4638675"/>
            <a:ext cx="1709738" cy="1112838"/>
            <a:chOff x="672" y="720"/>
            <a:chExt cx="1077" cy="701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864" y="720"/>
              <a:ext cx="85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0000CC"/>
                  </a:solidFill>
                  <a:latin typeface=".VnArial Narrow" pitchFamily="34" charset="0"/>
                </a:rPr>
                <a:t>8 678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72" y="912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0000CC"/>
                  </a:solidFill>
                  <a:latin typeface=".VnArial Narrow" pitchFamily="34" charset="0"/>
                </a:rPr>
                <a:t>-</a:t>
              </a:r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816" y="1392"/>
              <a:ext cx="672" cy="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864" y="1056"/>
              <a:ext cx="88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00CC"/>
                  </a:solidFill>
                  <a:latin typeface=".VnArial Narrow" pitchFamily="34" charset="0"/>
                </a:rPr>
                <a:t>1 374</a:t>
              </a:r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5888673" y="4595813"/>
            <a:ext cx="1574801" cy="1112837"/>
            <a:chOff x="672" y="720"/>
            <a:chExt cx="992" cy="701"/>
          </a:xfrm>
        </p:grpSpPr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864" y="720"/>
              <a:ext cx="76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00CC"/>
                  </a:solidFill>
                  <a:latin typeface=".VnArial Narrow" pitchFamily="34" charset="0"/>
                </a:rPr>
                <a:t>6 752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672" y="912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0000CC"/>
                  </a:solidFill>
                  <a:latin typeface=".VnArial Narrow" pitchFamily="34" charset="0"/>
                </a:rPr>
                <a:t>-</a:t>
              </a: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816" y="1392"/>
              <a:ext cx="672" cy="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864" y="1056"/>
              <a:ext cx="8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00CC"/>
                  </a:solidFill>
                  <a:latin typeface=".VnArial Narrow" pitchFamily="34" charset="0"/>
                </a:rPr>
                <a:t>4 803</a:t>
              </a:r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8377873" y="4578350"/>
            <a:ext cx="1798637" cy="1117600"/>
            <a:chOff x="672" y="720"/>
            <a:chExt cx="1133" cy="704"/>
          </a:xfrm>
        </p:grpSpPr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864" y="720"/>
              <a:ext cx="84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00CC"/>
                  </a:solidFill>
                  <a:latin typeface=".VnArial Narrow" pitchFamily="34" charset="0"/>
                </a:rPr>
                <a:t>9 063</a:t>
              </a: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672" y="912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0000CC"/>
                  </a:solidFill>
                  <a:latin typeface=".VnArial Narrow" pitchFamily="34" charset="0"/>
                </a:rPr>
                <a:t>-</a:t>
              </a:r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816" y="1392"/>
              <a:ext cx="672" cy="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864" y="1056"/>
              <a:ext cx="941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00CC"/>
                  </a:solidFill>
                  <a:latin typeface=".VnArial Narrow" pitchFamily="34" charset="0"/>
                </a:rPr>
                <a:t>   637</a:t>
              </a:r>
            </a:p>
          </p:txBody>
        </p:sp>
      </p:grpSp>
      <p:sp>
        <p:nvSpPr>
          <p:cNvPr id="20" name="Rectangle 48"/>
          <p:cNvSpPr>
            <a:spLocks noChangeArrowheads="1"/>
          </p:cNvSpPr>
          <p:nvPr/>
        </p:nvSpPr>
        <p:spPr bwMode="auto">
          <a:xfrm>
            <a:off x="1813560" y="1730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/>
            </a:r>
            <a:b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</a:br>
            <a:r>
              <a:rPr lang="en-US" altLang="en-US" sz="3000" b="1" u="sng" dirty="0" err="1">
                <a:solidFill>
                  <a:srgbClr val="FF0000"/>
                </a:solidFill>
                <a:latin typeface="VNI-Times" pitchFamily="2" charset="0"/>
              </a:rPr>
              <a:t>Toaùn</a:t>
            </a:r>
            <a:r>
              <a:rPr lang="en-US" altLang="en-US" sz="34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br>
              <a:rPr lang="en-US" altLang="en-US" sz="3400" b="1" dirty="0">
                <a:solidFill>
                  <a:srgbClr val="000099"/>
                </a:solidFill>
                <a:latin typeface="VNI-Times" pitchFamily="2" charset="0"/>
              </a:rPr>
            </a:br>
            <a:r>
              <a:rPr lang="en-US" altLang="en-US" sz="34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10 000</a:t>
            </a:r>
            <a:endParaRPr lang="en-US" altLang="en-US" sz="3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653473" y="5716588"/>
            <a:ext cx="152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Arial Narrow" pitchFamily="34" charset="0"/>
              </a:rPr>
              <a:t> 7 304</a:t>
            </a:r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6117272" y="5678488"/>
            <a:ext cx="142240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Arial Narrow" pitchFamily="34" charset="0"/>
              </a:rPr>
              <a:t> 1 949</a:t>
            </a: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8530272" y="5626100"/>
            <a:ext cx="151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Arial Narrow" pitchFamily="34" charset="0"/>
              </a:rPr>
              <a:t>  8 426</a:t>
            </a: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98" y="2360613"/>
            <a:ext cx="682466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4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Words>693</Words>
  <Application>Microsoft Office PowerPoint</Application>
  <PresentationFormat>Widescreen</PresentationFormat>
  <Paragraphs>231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Fujiyama</vt:lpstr>
      <vt:lpstr>VNI-Times</vt:lpstr>
      <vt:lpstr>.VnArial Narrow</vt:lpstr>
      <vt:lpstr>Comic Sans MS</vt:lpstr>
      <vt:lpstr>Calibri Light</vt:lpstr>
      <vt:lpstr>UTM HelvetIns</vt:lpstr>
      <vt:lpstr>.VnTime</vt:lpstr>
      <vt:lpstr>Times New Roman</vt:lpstr>
      <vt:lpstr>UTM Davida</vt:lpstr>
      <vt:lpstr>Tahoma</vt:lpstr>
      <vt:lpstr>Calibri</vt:lpstr>
      <vt:lpstr>Verdana</vt:lpstr>
      <vt:lpstr>Arial</vt:lpstr>
      <vt:lpstr>方正少儿简体</vt:lpstr>
      <vt:lpstr>Wingdings 2</vt:lpstr>
      <vt:lpstr>UTM Alexander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52</cp:revision>
  <dcterms:created xsi:type="dcterms:W3CDTF">2023-04-09T01:12:44Z</dcterms:created>
  <dcterms:modified xsi:type="dcterms:W3CDTF">2023-07-21T03:56:08Z</dcterms:modified>
</cp:coreProperties>
</file>