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19"/>
  </p:notesMasterIdLst>
  <p:sldIdLst>
    <p:sldId id="256" r:id="rId2"/>
    <p:sldId id="339" r:id="rId3"/>
    <p:sldId id="351" r:id="rId4"/>
    <p:sldId id="403" r:id="rId5"/>
    <p:sldId id="395" r:id="rId6"/>
    <p:sldId id="374" r:id="rId7"/>
    <p:sldId id="396" r:id="rId8"/>
    <p:sldId id="404" r:id="rId9"/>
    <p:sldId id="343" r:id="rId10"/>
    <p:sldId id="397" r:id="rId11"/>
    <p:sldId id="398" r:id="rId12"/>
    <p:sldId id="399" r:id="rId13"/>
    <p:sldId id="400" r:id="rId14"/>
    <p:sldId id="344" r:id="rId15"/>
    <p:sldId id="346" r:id="rId16"/>
    <p:sldId id="345" r:id="rId17"/>
    <p:sldId id="266" r:id="rId18"/>
  </p:sldIdLst>
  <p:sldSz cx="12192000" cy="6858000"/>
  <p:notesSz cx="6858000" cy="9144000"/>
  <p:embeddedFontLst>
    <p:embeddedFont>
      <p:font typeface="Fujiyama" panose="02020500000000000000" pitchFamily="18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UTM Alexander" panose="02040603050506020204" pitchFamily="18" charset="0"/>
      <p:regular r:id="rId30"/>
    </p:embeddedFont>
    <p:embeddedFont>
      <p:font typeface="UTM HelvetIns" pitchFamily="2" charset="0"/>
      <p:regular r:id="rId31"/>
    </p:embeddedFont>
    <p:embeddedFont>
      <p:font typeface="微软雅黑" panose="020B0503020204020204" pitchFamily="34" charset="-122"/>
      <p:regular r:id="rId32"/>
      <p:bold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  <p:embeddedFont>
      <p:font typeface="UTM Davida" panose="02040603050506020204" pitchFamily="18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44" autoAdjust="0"/>
    <p:restoredTop sz="94620" autoAdjust="0"/>
  </p:normalViewPr>
  <p:slideViewPr>
    <p:cSldViewPr snapToGrid="0">
      <p:cViewPr>
        <p:scale>
          <a:sx n="50" d="100"/>
          <a:sy n="50" d="100"/>
        </p:scale>
        <p:origin x="1608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21/7/2023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106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TẬP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b="1" noProof="0" dirty="0" err="1" smtClean="0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Calibri" panose="020F0502020204030204"/>
              </a:rPr>
              <a:t>22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42900" y="203360"/>
            <a:ext cx="1169670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71599" y="548641"/>
            <a:ext cx="7010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BF817CA-3BC1-7F20-8C68-74A63F147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667" y="1217491"/>
            <a:ext cx="10049490" cy="180430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895F5D9-D1A5-36F1-BAC9-E672B631F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032" y="4584635"/>
            <a:ext cx="8686799" cy="18043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D86D012-2649-6D7E-30FF-F38C581B3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7625" y="3025043"/>
            <a:ext cx="1920210" cy="128421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8A18648-D7A6-19FE-DCF6-0949E4327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7479" y="3115517"/>
            <a:ext cx="1761212" cy="122306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2CF766B-5088-1091-8586-A2CCCE1C7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7478" y="3060766"/>
            <a:ext cx="1846826" cy="12597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4EB2128-B807-A7EE-A0C9-3D232D9DB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3266" y="3082192"/>
            <a:ext cx="1748981" cy="11741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46DD27A-C112-79DE-712C-DC6ABEBB2F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6508" y="3068306"/>
            <a:ext cx="2152592" cy="124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9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46471 -0.2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42" y="-1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46419 -0.2372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16" y="-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-0.00807 -0.238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-0.24583 0.2631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92" y="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0.36536 0.2351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68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">
            <a:extLst>
              <a:ext uri="{FF2B5EF4-FFF2-40B4-BE49-F238E27FC236}">
                <a16:creationId xmlns:a16="http://schemas.microsoft.com/office/drawing/2014/main" id="{0A7005A9-5803-27D5-77A3-8042A111440E}"/>
              </a:ext>
            </a:extLst>
          </p:cNvPr>
          <p:cNvSpPr/>
          <p:nvPr/>
        </p:nvSpPr>
        <p:spPr>
          <a:xfrm>
            <a:off x="733425" y="203360"/>
            <a:ext cx="10563225" cy="57878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180975"/>
            <a:ext cx="11533239" cy="647366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52178" y="31187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62074" y="377191"/>
            <a:ext cx="570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E03B7F-112D-1B40-1A3C-2DD601AEB42A}"/>
              </a:ext>
            </a:extLst>
          </p:cNvPr>
          <p:cNvSpPr txBox="1"/>
          <p:nvPr/>
        </p:nvSpPr>
        <p:spPr>
          <a:xfrm>
            <a:off x="5315613" y="3506494"/>
            <a:ext cx="1705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6 572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 735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54B452B-0CB9-8FAB-4730-8F0CE2FAFAE5}"/>
              </a:ext>
            </a:extLst>
          </p:cNvPr>
          <p:cNvCxnSpPr>
            <a:cxnSpLocks/>
          </p:cNvCxnSpPr>
          <p:nvPr/>
        </p:nvCxnSpPr>
        <p:spPr>
          <a:xfrm>
            <a:off x="5515897" y="4829933"/>
            <a:ext cx="132120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D0B0D11-0398-9BF6-05C7-FB0E0C0404F2}"/>
              </a:ext>
            </a:extLst>
          </p:cNvPr>
          <p:cNvSpPr txBox="1"/>
          <p:nvPr/>
        </p:nvSpPr>
        <p:spPr>
          <a:xfrm>
            <a:off x="4804467" y="3989210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-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03C663-EC90-299B-715B-6538684BCF35}"/>
              </a:ext>
            </a:extLst>
          </p:cNvPr>
          <p:cNvSpPr txBox="1"/>
          <p:nvPr/>
        </p:nvSpPr>
        <p:spPr>
          <a:xfrm>
            <a:off x="5356306" y="4752439"/>
            <a:ext cx="1664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5 839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F097A7-C9EC-5870-97BA-AFAF5432D968}"/>
              </a:ext>
            </a:extLst>
          </p:cNvPr>
          <p:cNvSpPr txBox="1"/>
          <p:nvPr/>
        </p:nvSpPr>
        <p:spPr>
          <a:xfrm>
            <a:off x="1724039" y="3429000"/>
            <a:ext cx="260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8 697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5 728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F04C757-0EF7-EC21-44F1-415FF1A1AAB3}"/>
              </a:ext>
            </a:extLst>
          </p:cNvPr>
          <p:cNvCxnSpPr>
            <a:cxnSpLocks/>
          </p:cNvCxnSpPr>
          <p:nvPr/>
        </p:nvCxnSpPr>
        <p:spPr>
          <a:xfrm>
            <a:off x="1697576" y="4697096"/>
            <a:ext cx="158559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379C971-22FC-56CA-4735-A464A846E7D6}"/>
              </a:ext>
            </a:extLst>
          </p:cNvPr>
          <p:cNvSpPr txBox="1"/>
          <p:nvPr/>
        </p:nvSpPr>
        <p:spPr>
          <a:xfrm>
            <a:off x="1426417" y="3768512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4AE0F2-8CB3-8C3A-849C-FF066E50B796}"/>
              </a:ext>
            </a:extLst>
          </p:cNvPr>
          <p:cNvSpPr txBox="1"/>
          <p:nvPr/>
        </p:nvSpPr>
        <p:spPr>
          <a:xfrm>
            <a:off x="1448294" y="4691617"/>
            <a:ext cx="1787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14 425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0C7476A-28D5-B0CD-0B45-9ED2EBA5B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24" y="1109897"/>
            <a:ext cx="10246167" cy="212931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C17E241-182A-36FA-7B96-AFCEE280CEE7}"/>
              </a:ext>
            </a:extLst>
          </p:cNvPr>
          <p:cNvSpPr txBox="1"/>
          <p:nvPr/>
        </p:nvSpPr>
        <p:spPr>
          <a:xfrm>
            <a:off x="8440889" y="3551984"/>
            <a:ext cx="1664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1 093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 </a:t>
            </a: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67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05CB472-A36F-5DF3-0E66-1BF6699DFB42}"/>
              </a:ext>
            </a:extLst>
          </p:cNvPr>
          <p:cNvCxnSpPr>
            <a:cxnSpLocks/>
          </p:cNvCxnSpPr>
          <p:nvPr/>
        </p:nvCxnSpPr>
        <p:spPr>
          <a:xfrm>
            <a:off x="8612025" y="4860428"/>
            <a:ext cx="131720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6248B9F-C8B3-1F93-A2A9-45BF6E85B1E5}"/>
              </a:ext>
            </a:extLst>
          </p:cNvPr>
          <p:cNvSpPr txBox="1"/>
          <p:nvPr/>
        </p:nvSpPr>
        <p:spPr>
          <a:xfrm>
            <a:off x="8164985" y="4152542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-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0D0CC9-768D-7CF0-4C4C-82A3D586276F}"/>
              </a:ext>
            </a:extLst>
          </p:cNvPr>
          <p:cNvSpPr txBox="1"/>
          <p:nvPr/>
        </p:nvSpPr>
        <p:spPr>
          <a:xfrm>
            <a:off x="8470430" y="4804802"/>
            <a:ext cx="1585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1 066</a:t>
            </a:r>
          </a:p>
        </p:txBody>
      </p:sp>
    </p:spTree>
    <p:extLst>
      <p:ext uri="{BB962C8B-B14F-4D97-AF65-F5344CB8AC3E}">
        <p14:creationId xmlns:p14="http://schemas.microsoft.com/office/powerpoint/2010/main" val="247636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23" grpId="0"/>
      <p:bldP spid="25" grpId="0"/>
      <p:bldP spid="27" grpId="0"/>
      <p:bldP spid="28" grpId="0"/>
      <p:bldP spid="30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0ED0F6-E87B-4C94-632B-800BF2D4F6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" r="2498" b="5896"/>
          <a:stretch/>
        </p:blipFill>
        <p:spPr>
          <a:xfrm>
            <a:off x="544796" y="406079"/>
            <a:ext cx="10929449" cy="34230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44796" y="406079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80819" y="458310"/>
            <a:ext cx="1288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792290-728C-4419-8DA4-5E961B297A61}"/>
              </a:ext>
            </a:extLst>
          </p:cNvPr>
          <p:cNvSpPr txBox="1"/>
          <p:nvPr/>
        </p:nvSpPr>
        <p:spPr>
          <a:xfrm>
            <a:off x="962807" y="4219016"/>
            <a:ext cx="3456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5047 – 638 =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0FB22B-6BA5-1F29-E61C-4C8759A448E5}"/>
              </a:ext>
            </a:extLst>
          </p:cNvPr>
          <p:cNvSpPr txBox="1"/>
          <p:nvPr/>
        </p:nvSpPr>
        <p:spPr>
          <a:xfrm>
            <a:off x="962807" y="5275513"/>
            <a:ext cx="3456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1276 – 437 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F27649-19EF-503E-0CCD-D0B6948013C4}"/>
              </a:ext>
            </a:extLst>
          </p:cNvPr>
          <p:cNvSpPr txBox="1"/>
          <p:nvPr/>
        </p:nvSpPr>
        <p:spPr>
          <a:xfrm>
            <a:off x="6410020" y="5282889"/>
            <a:ext cx="5241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    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+ 5682 = 6091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3CC322-2BE4-FF8E-BE12-09975B9EB194}"/>
              </a:ext>
            </a:extLst>
          </p:cNvPr>
          <p:cNvSpPr txBox="1"/>
          <p:nvPr/>
        </p:nvSpPr>
        <p:spPr>
          <a:xfrm>
            <a:off x="6410019" y="4219016"/>
            <a:ext cx="5064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6723 – 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    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1805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1B9768-695F-A9ED-2790-6A16E4ECC110}"/>
              </a:ext>
            </a:extLst>
          </p:cNvPr>
          <p:cNvSpPr txBox="1"/>
          <p:nvPr/>
        </p:nvSpPr>
        <p:spPr>
          <a:xfrm>
            <a:off x="4160774" y="4250330"/>
            <a:ext cx="1586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4409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5F0D92-BDE3-E269-98F2-BD4658393C97}"/>
              </a:ext>
            </a:extLst>
          </p:cNvPr>
          <p:cNvSpPr txBox="1"/>
          <p:nvPr/>
        </p:nvSpPr>
        <p:spPr>
          <a:xfrm>
            <a:off x="4195328" y="5257190"/>
            <a:ext cx="1586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839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54AE50-9266-CE74-49BB-C316B1AAC535}"/>
              </a:ext>
            </a:extLst>
          </p:cNvPr>
          <p:cNvSpPr txBox="1"/>
          <p:nvPr/>
        </p:nvSpPr>
        <p:spPr>
          <a:xfrm>
            <a:off x="8148804" y="4219016"/>
            <a:ext cx="1586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4918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D92324-8A99-C4B1-0319-32CD1BB82E9C}"/>
              </a:ext>
            </a:extLst>
          </p:cNvPr>
          <p:cNvSpPr txBox="1"/>
          <p:nvPr/>
        </p:nvSpPr>
        <p:spPr>
          <a:xfrm>
            <a:off x="6562151" y="5285855"/>
            <a:ext cx="1586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409</a:t>
            </a:r>
          </a:p>
        </p:txBody>
      </p:sp>
    </p:spTree>
    <p:extLst>
      <p:ext uri="{BB962C8B-B14F-4D97-AF65-F5344CB8AC3E}">
        <p14:creationId xmlns:p14="http://schemas.microsoft.com/office/powerpoint/2010/main" val="15158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44796" y="406079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80818" y="526698"/>
            <a:ext cx="8766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tê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giác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trắng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cân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nặng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2235 kg </a:t>
            </a:r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nặng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hơn con </a:t>
            </a:r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tê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giác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đen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928 kg. </a:t>
            </a:r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tê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giác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đen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cân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nặng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bao nhiều ki – </a:t>
            </a:r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lô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– gam?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168012-2D8D-9DF1-B559-236F9D666488}"/>
              </a:ext>
            </a:extLst>
          </p:cNvPr>
          <p:cNvSpPr txBox="1"/>
          <p:nvPr/>
        </p:nvSpPr>
        <p:spPr>
          <a:xfrm>
            <a:off x="1578078" y="2272284"/>
            <a:ext cx="1914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Tóm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sng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tắt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BE97220-1437-A27D-DDA4-1D9408FB12FD}"/>
              </a:ext>
            </a:extLst>
          </p:cNvPr>
          <p:cNvCxnSpPr/>
          <p:nvPr/>
        </p:nvCxnSpPr>
        <p:spPr>
          <a:xfrm>
            <a:off x="1578078" y="1002890"/>
            <a:ext cx="6400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3F3A482-2ABA-E1F6-285A-EA62CECD697E}"/>
              </a:ext>
            </a:extLst>
          </p:cNvPr>
          <p:cNvCxnSpPr>
            <a:cxnSpLocks/>
          </p:cNvCxnSpPr>
          <p:nvPr/>
        </p:nvCxnSpPr>
        <p:spPr>
          <a:xfrm>
            <a:off x="1578078" y="1509252"/>
            <a:ext cx="451792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71005D-3007-5313-C895-C4A18CBDBFCA}"/>
              </a:ext>
            </a:extLst>
          </p:cNvPr>
          <p:cNvCxnSpPr>
            <a:cxnSpLocks/>
          </p:cNvCxnSpPr>
          <p:nvPr/>
        </p:nvCxnSpPr>
        <p:spPr>
          <a:xfrm>
            <a:off x="8647470" y="1045162"/>
            <a:ext cx="73250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3B15F56-D7DC-820D-09A6-3D403CB7F5B9}"/>
              </a:ext>
            </a:extLst>
          </p:cNvPr>
          <p:cNvCxnSpPr>
            <a:cxnSpLocks/>
          </p:cNvCxnSpPr>
          <p:nvPr/>
        </p:nvCxnSpPr>
        <p:spPr>
          <a:xfrm flipV="1">
            <a:off x="6361471" y="1509252"/>
            <a:ext cx="3018503" cy="196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F68810-E3CE-98D5-3020-F425EA4112E6}"/>
              </a:ext>
            </a:extLst>
          </p:cNvPr>
          <p:cNvCxnSpPr>
            <a:cxnSpLocks/>
          </p:cNvCxnSpPr>
          <p:nvPr/>
        </p:nvCxnSpPr>
        <p:spPr>
          <a:xfrm>
            <a:off x="1469922" y="1966452"/>
            <a:ext cx="557980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08EEE8C-BA7A-79F5-DA73-2B467AFCEDB0}"/>
              </a:ext>
            </a:extLst>
          </p:cNvPr>
          <p:cNvSpPr txBox="1"/>
          <p:nvPr/>
        </p:nvSpPr>
        <p:spPr>
          <a:xfrm>
            <a:off x="830070" y="2686878"/>
            <a:ext cx="4774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Tê</a:t>
            </a:r>
            <a:r>
              <a:rPr kumimoji="0" lang="en-US" sz="2800" b="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giác</a:t>
            </a:r>
            <a:r>
              <a:rPr kumimoji="0" lang="en-US" sz="2800" b="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trắng</a:t>
            </a:r>
            <a:r>
              <a:rPr kumimoji="0" lang="en-US" sz="2800" b="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 2235 kg</a:t>
            </a:r>
            <a:endParaRPr kumimoji="0" lang="en-US" sz="2800" b="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886CB3-D758-89BF-4DB9-ECA4D02213A1}"/>
              </a:ext>
            </a:extLst>
          </p:cNvPr>
          <p:cNvSpPr txBox="1"/>
          <p:nvPr/>
        </p:nvSpPr>
        <p:spPr>
          <a:xfrm>
            <a:off x="880818" y="3210098"/>
            <a:ext cx="4774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Nặng</a:t>
            </a:r>
            <a:r>
              <a:rPr kumimoji="0" lang="en-US" sz="2800" b="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hơn : 928 kg</a:t>
            </a:r>
            <a:endParaRPr kumimoji="0" lang="en-US" sz="2800" b="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5D9660-09E0-5C2D-64B8-EEC8F02E4CFC}"/>
              </a:ext>
            </a:extLst>
          </p:cNvPr>
          <p:cNvSpPr txBox="1"/>
          <p:nvPr/>
        </p:nvSpPr>
        <p:spPr>
          <a:xfrm>
            <a:off x="872842" y="3733318"/>
            <a:ext cx="611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Hỏi</a:t>
            </a:r>
            <a:r>
              <a:rPr kumimoji="0" lang="en-US" sz="2800" b="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tê</a:t>
            </a:r>
            <a:r>
              <a:rPr kumimoji="0" lang="en-US" sz="2800" b="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giác</a:t>
            </a:r>
            <a:r>
              <a:rPr kumimoji="0" lang="en-US" sz="2800" b="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đen</a:t>
            </a:r>
            <a:r>
              <a:rPr kumimoji="0" lang="en-US" sz="2800" b="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 …. Kg?</a:t>
            </a:r>
            <a:endParaRPr kumimoji="0" lang="en-US" sz="2800" b="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6B9DC7-AD16-677C-2FC3-0C816674A731}"/>
              </a:ext>
            </a:extLst>
          </p:cNvPr>
          <p:cNvSpPr txBox="1"/>
          <p:nvPr/>
        </p:nvSpPr>
        <p:spPr>
          <a:xfrm>
            <a:off x="7776333" y="2249860"/>
            <a:ext cx="148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Bài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sng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giải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97D4AD9-4177-131B-0A37-682581BCD220}"/>
              </a:ext>
            </a:extLst>
          </p:cNvPr>
          <p:cNvCxnSpPr>
            <a:cxnSpLocks/>
          </p:cNvCxnSpPr>
          <p:nvPr/>
        </p:nvCxnSpPr>
        <p:spPr>
          <a:xfrm>
            <a:off x="5328101" y="2400845"/>
            <a:ext cx="0" cy="34106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81051AD-A949-C01E-FB2F-7C940E6B6D6E}"/>
              </a:ext>
            </a:extLst>
          </p:cNvPr>
          <p:cNvSpPr txBox="1"/>
          <p:nvPr/>
        </p:nvSpPr>
        <p:spPr>
          <a:xfrm>
            <a:off x="5763853" y="2829086"/>
            <a:ext cx="5598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</a:rPr>
              <a:t>Tê</a:t>
            </a:r>
            <a:r>
              <a:rPr kumimoji="0" lang="en-US" sz="2400" b="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</a:rPr>
              <a:t> </a:t>
            </a:r>
            <a:r>
              <a:rPr kumimoji="0" lang="en-US" sz="2400" b="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</a:rPr>
              <a:t>giác</a:t>
            </a:r>
            <a:r>
              <a:rPr kumimoji="0" lang="en-US" sz="2400" b="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</a:rPr>
              <a:t> </a:t>
            </a:r>
            <a:r>
              <a:rPr kumimoji="0" lang="en-US" sz="2400" b="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</a:rPr>
              <a:t>đen</a:t>
            </a:r>
            <a:r>
              <a:rPr kumimoji="0" lang="en-US" sz="2400" b="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</a:rPr>
              <a:t> </a:t>
            </a:r>
            <a:r>
              <a:rPr kumimoji="0" lang="en-US" sz="2400" b="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</a:rPr>
              <a:t>cân</a:t>
            </a:r>
            <a:r>
              <a:rPr kumimoji="0" lang="en-US" sz="2400" b="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</a:rPr>
              <a:t> </a:t>
            </a:r>
            <a:r>
              <a:rPr kumimoji="0" lang="en-US" sz="2400" b="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</a:rPr>
              <a:t>nặng</a:t>
            </a:r>
            <a:r>
              <a:rPr kumimoji="0" lang="en-US" sz="2400" b="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</a:rPr>
              <a:t> </a:t>
            </a:r>
            <a:r>
              <a:rPr kumimoji="0" lang="en-US" sz="2400" b="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</a:rPr>
              <a:t>số</a:t>
            </a:r>
            <a:r>
              <a:rPr kumimoji="0" lang="en-US" sz="2400" b="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</a:rPr>
              <a:t>  Ki- </a:t>
            </a:r>
            <a:r>
              <a:rPr kumimoji="0" lang="en-US" sz="2400" b="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</a:rPr>
              <a:t>lô</a:t>
            </a:r>
            <a:r>
              <a:rPr kumimoji="0" lang="en-US" sz="2400" b="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</a:rPr>
              <a:t>- gam </a:t>
            </a:r>
            <a:r>
              <a:rPr kumimoji="0" lang="en-US" sz="2400" b="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Arial"/>
                <a:ea typeface="微软雅黑"/>
              </a:rPr>
              <a:t>:</a:t>
            </a:r>
            <a:endParaRPr kumimoji="0" lang="en-US" sz="2400" b="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F9BA00-83D5-9CD6-AC2A-DDA78C9DC5A3}"/>
              </a:ext>
            </a:extLst>
          </p:cNvPr>
          <p:cNvSpPr txBox="1"/>
          <p:nvPr/>
        </p:nvSpPr>
        <p:spPr>
          <a:xfrm>
            <a:off x="6470196" y="3336417"/>
            <a:ext cx="3856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2235 – 928 = 1307 (kg)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41C40D-966C-9340-3F7E-CF10DB19C070}"/>
              </a:ext>
            </a:extLst>
          </p:cNvPr>
          <p:cNvSpPr txBox="1"/>
          <p:nvPr/>
        </p:nvSpPr>
        <p:spPr>
          <a:xfrm>
            <a:off x="8398509" y="3875323"/>
            <a:ext cx="2614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rgbClr val="002060"/>
                </a:solidFill>
                <a:latin typeface="Arial"/>
                <a:ea typeface="微软雅黑"/>
              </a:rPr>
              <a:t>Đáp</a:t>
            </a:r>
            <a:r>
              <a:rPr lang="en-US" sz="2400" dirty="0">
                <a:solidFill>
                  <a:srgbClr val="00206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/>
                <a:ea typeface="微软雅黑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Arial"/>
                <a:ea typeface="微软雅黑"/>
              </a:rPr>
              <a:t>:</a:t>
            </a:r>
            <a:r>
              <a:rPr kumimoji="0" lang="en-US" sz="240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1307 kg</a:t>
            </a:r>
          </a:p>
        </p:txBody>
      </p:sp>
    </p:spTree>
    <p:extLst>
      <p:ext uri="{BB962C8B-B14F-4D97-AF65-F5344CB8AC3E}">
        <p14:creationId xmlns:p14="http://schemas.microsoft.com/office/powerpoint/2010/main" val="92818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2" grpId="0"/>
      <p:bldP spid="23" grpId="0"/>
      <p:bldP spid="24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106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Luyện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4" name="Group 123">
            <a:extLst>
              <a:ext uri="{FF2B5EF4-FFF2-40B4-BE49-F238E27FC236}">
                <a16:creationId xmlns:a16="http://schemas.microsoft.com/office/drawing/2014/main" id="{124C51C9-1A17-5DA3-A8B5-D7AE78FCCD44}"/>
              </a:ext>
            </a:extLst>
          </p:cNvPr>
          <p:cNvGrpSpPr/>
          <p:nvPr/>
        </p:nvGrpSpPr>
        <p:grpSpPr>
          <a:xfrm>
            <a:off x="2644726" y="1446144"/>
            <a:ext cx="6752492" cy="3965712"/>
            <a:chOff x="2988212" y="1446144"/>
            <a:chExt cx="6075908" cy="3965712"/>
          </a:xfrm>
        </p:grpSpPr>
        <p:sp>
          <p:nvSpPr>
            <p:cNvPr id="125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5294157" y="4207895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6" name="Graphic 4">
              <a:extLst>
                <a:ext uri="{FF2B5EF4-FFF2-40B4-BE49-F238E27FC236}">
                  <a16:creationId xmlns:a16="http://schemas.microsoft.com/office/drawing/2014/main" id="{BD4E0CFC-3C19-4A46-8145-DD4F0BA21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988212" y="1446144"/>
              <a:ext cx="6075908" cy="3965712"/>
            </a:xfrm>
            <a:prstGeom prst="rect">
              <a:avLst/>
            </a:prstGeom>
          </p:spPr>
        </p:pic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67AA5C1A-5A0D-4D9F-8817-8554C202B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6174" y="1818842"/>
            <a:ext cx="403590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4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504E48-FCBE-C0E6-0C6F-6F443CE31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3AB9E3-B703-4A5B-A257-C655EB6DB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8830" y="353860"/>
            <a:ext cx="6956139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6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504E48-FCBE-C0E6-0C6F-6F443CE31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93EB8CD8-53B0-4F6B-BD24-693D78D7DD1F}"/>
              </a:ext>
            </a:extLst>
          </p:cNvPr>
          <p:cNvSpPr/>
          <p:nvPr/>
        </p:nvSpPr>
        <p:spPr>
          <a:xfrm>
            <a:off x="268014" y="299543"/>
            <a:ext cx="11682248" cy="6258911"/>
          </a:xfrm>
          <a:prstGeom prst="roundRect">
            <a:avLst>
              <a:gd name="adj" fmla="val 9614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13D69C1-5A58-738A-EBAA-D07870F1F073}"/>
              </a:ext>
            </a:extLst>
          </p:cNvPr>
          <p:cNvGrpSpPr/>
          <p:nvPr/>
        </p:nvGrpSpPr>
        <p:grpSpPr>
          <a:xfrm>
            <a:off x="516314" y="357535"/>
            <a:ext cx="8484811" cy="1359929"/>
            <a:chOff x="5266879" y="1674341"/>
            <a:chExt cx="8484811" cy="1359929"/>
          </a:xfrm>
        </p:grpSpPr>
        <p:sp>
          <p:nvSpPr>
            <p:cNvPr id="10" name="Rectangle: Rounded Corners 15">
              <a:extLst>
                <a:ext uri="{FF2B5EF4-FFF2-40B4-BE49-F238E27FC236}">
                  <a16:creationId xmlns:a16="http://schemas.microsoft.com/office/drawing/2014/main" id="{0F6C44E4-76AB-7453-8349-EC95608EF1EE}"/>
                </a:ext>
              </a:extLst>
            </p:cNvPr>
            <p:cNvSpPr/>
            <p:nvPr/>
          </p:nvSpPr>
          <p:spPr>
            <a:xfrm>
              <a:off x="5581708" y="2221139"/>
              <a:ext cx="8169982" cy="813131"/>
            </a:xfrm>
            <a:custGeom>
              <a:avLst/>
              <a:gdLst>
                <a:gd name="connsiteX0" fmla="*/ 0 w 8169982"/>
                <a:gd name="connsiteY0" fmla="*/ 135525 h 813131"/>
                <a:gd name="connsiteX1" fmla="*/ 135525 w 8169982"/>
                <a:gd name="connsiteY1" fmla="*/ 0 h 813131"/>
                <a:gd name="connsiteX2" fmla="*/ 8034457 w 8169982"/>
                <a:gd name="connsiteY2" fmla="*/ 0 h 813131"/>
                <a:gd name="connsiteX3" fmla="*/ 8169982 w 8169982"/>
                <a:gd name="connsiteY3" fmla="*/ 135525 h 813131"/>
                <a:gd name="connsiteX4" fmla="*/ 8169982 w 8169982"/>
                <a:gd name="connsiteY4" fmla="*/ 677606 h 813131"/>
                <a:gd name="connsiteX5" fmla="*/ 8034457 w 8169982"/>
                <a:gd name="connsiteY5" fmla="*/ 813131 h 813131"/>
                <a:gd name="connsiteX6" fmla="*/ 135525 w 8169982"/>
                <a:gd name="connsiteY6" fmla="*/ 813131 h 813131"/>
                <a:gd name="connsiteX7" fmla="*/ 0 w 8169982"/>
                <a:gd name="connsiteY7" fmla="*/ 677606 h 813131"/>
                <a:gd name="connsiteX8" fmla="*/ 0 w 8169982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69982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1643570" y="-61902"/>
                    <a:pt x="7134858" y="-101778"/>
                    <a:pt x="8034457" y="0"/>
                  </a:cubicBezTo>
                  <a:cubicBezTo>
                    <a:pt x="8103300" y="-1883"/>
                    <a:pt x="8171482" y="58678"/>
                    <a:pt x="8169982" y="135525"/>
                  </a:cubicBezTo>
                  <a:cubicBezTo>
                    <a:pt x="8199534" y="288393"/>
                    <a:pt x="8204161" y="474620"/>
                    <a:pt x="8169982" y="677606"/>
                  </a:cubicBezTo>
                  <a:cubicBezTo>
                    <a:pt x="8162093" y="748592"/>
                    <a:pt x="8108431" y="809090"/>
                    <a:pt x="8034457" y="813131"/>
                  </a:cubicBezTo>
                  <a:cubicBezTo>
                    <a:pt x="6101449" y="670739"/>
                    <a:pt x="3007003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8169982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151501" y="-164947"/>
                    <a:pt x="6629134" y="-52288"/>
                    <a:pt x="8034457" y="0"/>
                  </a:cubicBezTo>
                  <a:cubicBezTo>
                    <a:pt x="8108681" y="-9772"/>
                    <a:pt x="8159688" y="62325"/>
                    <a:pt x="8169982" y="135525"/>
                  </a:cubicBezTo>
                  <a:cubicBezTo>
                    <a:pt x="8205668" y="285715"/>
                    <a:pt x="8203777" y="501700"/>
                    <a:pt x="8169982" y="677606"/>
                  </a:cubicBezTo>
                  <a:cubicBezTo>
                    <a:pt x="8175558" y="759653"/>
                    <a:pt x="8102192" y="800188"/>
                    <a:pt x="8034457" y="813131"/>
                  </a:cubicBezTo>
                  <a:cubicBezTo>
                    <a:pt x="6607703" y="971672"/>
                    <a:pt x="2746279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Tính: 4450 – 450 = ?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DEE89B8-9555-694A-C0FF-3AFFA7125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05F2EC9-C7B9-8622-B7E9-06B3EFD9CC11}"/>
              </a:ext>
            </a:extLst>
          </p:cNvPr>
          <p:cNvGrpSpPr/>
          <p:nvPr/>
        </p:nvGrpSpPr>
        <p:grpSpPr>
          <a:xfrm>
            <a:off x="6225959" y="1574229"/>
            <a:ext cx="5416170" cy="3426396"/>
            <a:chOff x="6225959" y="1574229"/>
            <a:chExt cx="5416170" cy="3426396"/>
          </a:xfrm>
        </p:grpSpPr>
        <p:pic>
          <p:nvPicPr>
            <p:cNvPr id="13" name="Graphic 17">
              <a:extLst>
                <a:ext uri="{FF2B5EF4-FFF2-40B4-BE49-F238E27FC236}">
                  <a16:creationId xmlns:a16="http://schemas.microsoft.com/office/drawing/2014/main" id="{FC174683-8284-1933-45AA-B585D3FBD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225959" y="1574229"/>
              <a:ext cx="5416170" cy="3426396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881C46-8F66-0CE5-4168-786EB937A07E}"/>
                </a:ext>
              </a:extLst>
            </p:cNvPr>
            <p:cNvSpPr/>
            <p:nvPr/>
          </p:nvSpPr>
          <p:spPr>
            <a:xfrm>
              <a:off x="6839013" y="3112391"/>
              <a:ext cx="3942412" cy="147732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4000</a:t>
              </a:r>
              <a:endParaRPr kumimoji="0" lang="en-US" sz="9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3935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B36B585D-F186-4151-9D1A-8715368B29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7" name="Rectangle: Rounded Corners 12">
            <a:extLst>
              <a:ext uri="{FF2B5EF4-FFF2-40B4-BE49-F238E27FC236}">
                <a16:creationId xmlns:a16="http://schemas.microsoft.com/office/drawing/2014/main" id="{3322BE2F-406B-4235-9778-DBA2896AEB77}"/>
              </a:ext>
            </a:extLst>
          </p:cNvPr>
          <p:cNvSpPr/>
          <p:nvPr/>
        </p:nvSpPr>
        <p:spPr>
          <a:xfrm>
            <a:off x="268014" y="299543"/>
            <a:ext cx="11682248" cy="6258911"/>
          </a:xfrm>
          <a:prstGeom prst="roundRect">
            <a:avLst>
              <a:gd name="adj" fmla="val 9614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70BA419-E357-49DA-A4A1-CE5C389EE00B}"/>
              </a:ext>
            </a:extLst>
          </p:cNvPr>
          <p:cNvGrpSpPr/>
          <p:nvPr/>
        </p:nvGrpSpPr>
        <p:grpSpPr>
          <a:xfrm>
            <a:off x="516314" y="357535"/>
            <a:ext cx="7122735" cy="1359929"/>
            <a:chOff x="5266879" y="1674341"/>
            <a:chExt cx="7122735" cy="1359929"/>
          </a:xfrm>
        </p:grpSpPr>
        <p:sp>
          <p:nvSpPr>
            <p:cNvPr id="69" name="Rectangle: Rounded Corners 19">
              <a:extLst>
                <a:ext uri="{FF2B5EF4-FFF2-40B4-BE49-F238E27FC236}">
                  <a16:creationId xmlns:a16="http://schemas.microsoft.com/office/drawing/2014/main" id="{AD7D6C46-5BEC-46EB-9927-85903371DA48}"/>
                </a:ext>
              </a:extLst>
            </p:cNvPr>
            <p:cNvSpPr/>
            <p:nvPr/>
          </p:nvSpPr>
          <p:spPr>
            <a:xfrm>
              <a:off x="5864989" y="2221139"/>
              <a:ext cx="6524625" cy="813131"/>
            </a:xfrm>
            <a:custGeom>
              <a:avLst/>
              <a:gdLst>
                <a:gd name="connsiteX0" fmla="*/ 0 w 6524625"/>
                <a:gd name="connsiteY0" fmla="*/ 135525 h 813131"/>
                <a:gd name="connsiteX1" fmla="*/ 135525 w 6524625"/>
                <a:gd name="connsiteY1" fmla="*/ 0 h 813131"/>
                <a:gd name="connsiteX2" fmla="*/ 6389100 w 6524625"/>
                <a:gd name="connsiteY2" fmla="*/ 0 h 813131"/>
                <a:gd name="connsiteX3" fmla="*/ 6524625 w 6524625"/>
                <a:gd name="connsiteY3" fmla="*/ 135525 h 813131"/>
                <a:gd name="connsiteX4" fmla="*/ 6524625 w 6524625"/>
                <a:gd name="connsiteY4" fmla="*/ 677606 h 813131"/>
                <a:gd name="connsiteX5" fmla="*/ 6389100 w 6524625"/>
                <a:gd name="connsiteY5" fmla="*/ 813131 h 813131"/>
                <a:gd name="connsiteX6" fmla="*/ 135525 w 6524625"/>
                <a:gd name="connsiteY6" fmla="*/ 813131 h 813131"/>
                <a:gd name="connsiteX7" fmla="*/ 0 w 6524625"/>
                <a:gd name="connsiteY7" fmla="*/ 677606 h 813131"/>
                <a:gd name="connsiteX8" fmla="*/ 0 w 6524625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24625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1808969" y="-61902"/>
                    <a:pt x="3540426" y="-101778"/>
                    <a:pt x="6389100" y="0"/>
                  </a:cubicBezTo>
                  <a:cubicBezTo>
                    <a:pt x="6457943" y="-1883"/>
                    <a:pt x="6526125" y="58678"/>
                    <a:pt x="6524625" y="135525"/>
                  </a:cubicBezTo>
                  <a:cubicBezTo>
                    <a:pt x="6554177" y="288393"/>
                    <a:pt x="6558804" y="474620"/>
                    <a:pt x="6524625" y="677606"/>
                  </a:cubicBezTo>
                  <a:cubicBezTo>
                    <a:pt x="6516736" y="748592"/>
                    <a:pt x="6463074" y="809090"/>
                    <a:pt x="6389100" y="813131"/>
                  </a:cubicBezTo>
                  <a:cubicBezTo>
                    <a:pt x="4767136" y="670739"/>
                    <a:pt x="2153299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6524625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979926" y="-164947"/>
                    <a:pt x="3530678" y="-52288"/>
                    <a:pt x="6389100" y="0"/>
                  </a:cubicBezTo>
                  <a:cubicBezTo>
                    <a:pt x="6463324" y="-9772"/>
                    <a:pt x="6514331" y="62325"/>
                    <a:pt x="6524625" y="135525"/>
                  </a:cubicBezTo>
                  <a:cubicBezTo>
                    <a:pt x="6560311" y="285715"/>
                    <a:pt x="6558420" y="501700"/>
                    <a:pt x="6524625" y="677606"/>
                  </a:cubicBezTo>
                  <a:cubicBezTo>
                    <a:pt x="6530201" y="759653"/>
                    <a:pt x="6456835" y="800188"/>
                    <a:pt x="6389100" y="813131"/>
                  </a:cubicBezTo>
                  <a:cubicBezTo>
                    <a:pt x="4180316" y="971672"/>
                    <a:pt x="1333829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Tính: 9070 – 5020 = ?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45409463-7882-4931-9017-CCE85BF5C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FA84816-A077-4F75-8D6F-4D171DA93C85}"/>
              </a:ext>
            </a:extLst>
          </p:cNvPr>
          <p:cNvGrpSpPr/>
          <p:nvPr/>
        </p:nvGrpSpPr>
        <p:grpSpPr>
          <a:xfrm>
            <a:off x="6225959" y="1574229"/>
            <a:ext cx="5416170" cy="3426396"/>
            <a:chOff x="6225959" y="1574229"/>
            <a:chExt cx="5416170" cy="3426396"/>
          </a:xfrm>
        </p:grpSpPr>
        <p:pic>
          <p:nvPicPr>
            <p:cNvPr id="72" name="Graphic 22">
              <a:extLst>
                <a:ext uri="{FF2B5EF4-FFF2-40B4-BE49-F238E27FC236}">
                  <a16:creationId xmlns:a16="http://schemas.microsoft.com/office/drawing/2014/main" id="{301DD6A4-21C0-4954-9B05-83169C5A0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225959" y="1574229"/>
              <a:ext cx="5416170" cy="3426396"/>
            </a:xfrm>
            <a:prstGeom prst="rect">
              <a:avLst/>
            </a:prstGeom>
          </p:spPr>
        </p:pic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B874C95-31C9-4DAC-A7C4-4D2F9F8D598E}"/>
                </a:ext>
              </a:extLst>
            </p:cNvPr>
            <p:cNvSpPr/>
            <p:nvPr/>
          </p:nvSpPr>
          <p:spPr>
            <a:xfrm>
              <a:off x="6839013" y="3112391"/>
              <a:ext cx="3942412" cy="147732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4050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9833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E8F93A6-98CA-493C-9B8B-9BC6DB2097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2">
            <a:extLst>
              <a:ext uri="{FF2B5EF4-FFF2-40B4-BE49-F238E27FC236}">
                <a16:creationId xmlns:a16="http://schemas.microsoft.com/office/drawing/2014/main" id="{5DDC8AB7-138F-4F8D-8890-2FD4BBA7DB26}"/>
              </a:ext>
            </a:extLst>
          </p:cNvPr>
          <p:cNvSpPr/>
          <p:nvPr/>
        </p:nvSpPr>
        <p:spPr>
          <a:xfrm>
            <a:off x="268014" y="299543"/>
            <a:ext cx="11682248" cy="6258911"/>
          </a:xfrm>
          <a:prstGeom prst="roundRect">
            <a:avLst>
              <a:gd name="adj" fmla="val 9614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3513DC-E315-425C-8BB8-3B748AA2115A}"/>
              </a:ext>
            </a:extLst>
          </p:cNvPr>
          <p:cNvGrpSpPr/>
          <p:nvPr/>
        </p:nvGrpSpPr>
        <p:grpSpPr>
          <a:xfrm>
            <a:off x="516314" y="357535"/>
            <a:ext cx="7494211" cy="1359929"/>
            <a:chOff x="5266879" y="1674341"/>
            <a:chExt cx="7494211" cy="1359929"/>
          </a:xfrm>
        </p:grpSpPr>
        <p:sp>
          <p:nvSpPr>
            <p:cNvPr id="13" name="Rectangle: Rounded Corners 19">
              <a:extLst>
                <a:ext uri="{FF2B5EF4-FFF2-40B4-BE49-F238E27FC236}">
                  <a16:creationId xmlns:a16="http://schemas.microsoft.com/office/drawing/2014/main" id="{452F1C77-C6D1-40AA-848A-F16BF84423D1}"/>
                </a:ext>
              </a:extLst>
            </p:cNvPr>
            <p:cNvSpPr/>
            <p:nvPr/>
          </p:nvSpPr>
          <p:spPr>
            <a:xfrm>
              <a:off x="5979289" y="2221139"/>
              <a:ext cx="6781801" cy="813131"/>
            </a:xfrm>
            <a:custGeom>
              <a:avLst/>
              <a:gdLst>
                <a:gd name="connsiteX0" fmla="*/ 0 w 6781801"/>
                <a:gd name="connsiteY0" fmla="*/ 135525 h 813131"/>
                <a:gd name="connsiteX1" fmla="*/ 135525 w 6781801"/>
                <a:gd name="connsiteY1" fmla="*/ 0 h 813131"/>
                <a:gd name="connsiteX2" fmla="*/ 6646276 w 6781801"/>
                <a:gd name="connsiteY2" fmla="*/ 0 h 813131"/>
                <a:gd name="connsiteX3" fmla="*/ 6781801 w 6781801"/>
                <a:gd name="connsiteY3" fmla="*/ 135525 h 813131"/>
                <a:gd name="connsiteX4" fmla="*/ 6781801 w 6781801"/>
                <a:gd name="connsiteY4" fmla="*/ 677606 h 813131"/>
                <a:gd name="connsiteX5" fmla="*/ 6646276 w 6781801"/>
                <a:gd name="connsiteY5" fmla="*/ 813131 h 813131"/>
                <a:gd name="connsiteX6" fmla="*/ 135525 w 6781801"/>
                <a:gd name="connsiteY6" fmla="*/ 813131 h 813131"/>
                <a:gd name="connsiteX7" fmla="*/ 0 w 6781801"/>
                <a:gd name="connsiteY7" fmla="*/ 677606 h 813131"/>
                <a:gd name="connsiteX8" fmla="*/ 0 w 6781801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81801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1208036" y="-61902"/>
                    <a:pt x="3986064" y="-101778"/>
                    <a:pt x="6646276" y="0"/>
                  </a:cubicBezTo>
                  <a:cubicBezTo>
                    <a:pt x="6715119" y="-1883"/>
                    <a:pt x="6783301" y="58678"/>
                    <a:pt x="6781801" y="135525"/>
                  </a:cubicBezTo>
                  <a:cubicBezTo>
                    <a:pt x="6811353" y="288393"/>
                    <a:pt x="6815980" y="474620"/>
                    <a:pt x="6781801" y="677606"/>
                  </a:cubicBezTo>
                  <a:cubicBezTo>
                    <a:pt x="6773912" y="748592"/>
                    <a:pt x="6720250" y="809090"/>
                    <a:pt x="6646276" y="813131"/>
                  </a:cubicBezTo>
                  <a:cubicBezTo>
                    <a:pt x="4686790" y="670739"/>
                    <a:pt x="2452957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6781801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005299" y="-164947"/>
                    <a:pt x="4558868" y="-52288"/>
                    <a:pt x="6646276" y="0"/>
                  </a:cubicBezTo>
                  <a:cubicBezTo>
                    <a:pt x="6720500" y="-9772"/>
                    <a:pt x="6771507" y="62325"/>
                    <a:pt x="6781801" y="135525"/>
                  </a:cubicBezTo>
                  <a:cubicBezTo>
                    <a:pt x="6817487" y="285715"/>
                    <a:pt x="6815596" y="501700"/>
                    <a:pt x="6781801" y="677606"/>
                  </a:cubicBezTo>
                  <a:cubicBezTo>
                    <a:pt x="6787377" y="759653"/>
                    <a:pt x="6714011" y="800188"/>
                    <a:pt x="6646276" y="813131"/>
                  </a:cubicBezTo>
                  <a:cubicBezTo>
                    <a:pt x="5443596" y="971672"/>
                    <a:pt x="2982359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Tính: 7005– 4000 = ?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B6F824E-7CFD-43D3-B7E9-0DDB651E5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7876BA-5A19-4C39-AB49-D13BC6C53BC0}"/>
              </a:ext>
            </a:extLst>
          </p:cNvPr>
          <p:cNvGrpSpPr/>
          <p:nvPr/>
        </p:nvGrpSpPr>
        <p:grpSpPr>
          <a:xfrm>
            <a:off x="6096000" y="1868179"/>
            <a:ext cx="5416170" cy="3426396"/>
            <a:chOff x="6225959" y="1574229"/>
            <a:chExt cx="5416170" cy="3426396"/>
          </a:xfrm>
        </p:grpSpPr>
        <p:pic>
          <p:nvPicPr>
            <p:cNvPr id="16" name="Graphic 22">
              <a:extLst>
                <a:ext uri="{FF2B5EF4-FFF2-40B4-BE49-F238E27FC236}">
                  <a16:creationId xmlns:a16="http://schemas.microsoft.com/office/drawing/2014/main" id="{8D3D6C90-122C-4020-8234-97B232032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225959" y="1574229"/>
              <a:ext cx="5416170" cy="3426396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34305D4-F9EE-42D6-BC40-4F3AF6C46F23}"/>
                </a:ext>
              </a:extLst>
            </p:cNvPr>
            <p:cNvSpPr/>
            <p:nvPr/>
          </p:nvSpPr>
          <p:spPr>
            <a:xfrm>
              <a:off x="6839013" y="3112391"/>
              <a:ext cx="3942412" cy="147732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8455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FFD736-61CD-01D7-0207-20CC3CB709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1B8A291-5A85-DC7A-A081-DD2074FD70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83669" y="4698446"/>
            <a:ext cx="7864302" cy="19588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45893E-C0E9-44ED-7325-8E79E7EA09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40" y="2872947"/>
            <a:ext cx="2551882" cy="221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9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650"/>
                                  </p:stCondLst>
                                  <p:childTnLst>
                                    <p:animMotion origin="layout" path="M 5E-6 -0.00069 C 0.01303 0.0081 0.05899 -0.00949 0.08711 0.0169 C 0.10456 0.03449 0.16081 0.0544 0.18946 0.09422 C 0.2254 0.12986 0.25274 0.14375 0.27058 0.15139 C 0.28751 0.17246 0.31368 0.17431 0.33112 0.17755 C 0.35456 0.17547 0.35586 0.18472 0.37982 0.16713 C 0.39584 0.16042 0.39063 0.1581 0.39727 0.14931 " pathEditMode="relative" rAng="0" ptsTypes="AAA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57" y="8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1046</TotalTime>
  <Words>217</Words>
  <Application>Microsoft Office PowerPoint</Application>
  <PresentationFormat>Widescreen</PresentationFormat>
  <Paragraphs>57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Fujiyama</vt:lpstr>
      <vt:lpstr>Calibri Light</vt:lpstr>
      <vt:lpstr>Calibri</vt:lpstr>
      <vt:lpstr>UTM Alexander</vt:lpstr>
      <vt:lpstr>UTM HelvetIns</vt:lpstr>
      <vt:lpstr>微软雅黑</vt:lpstr>
      <vt:lpstr>Tahoma</vt:lpstr>
      <vt:lpstr>Verdana</vt:lpstr>
      <vt:lpstr>方正少儿简体</vt:lpstr>
      <vt:lpstr>UTM Davida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52</cp:revision>
  <dcterms:created xsi:type="dcterms:W3CDTF">2023-04-09T01:12:44Z</dcterms:created>
  <dcterms:modified xsi:type="dcterms:W3CDTF">2023-07-21T03:24:59Z</dcterms:modified>
</cp:coreProperties>
</file>