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9" r:id="rId5"/>
    <p:sldId id="257" r:id="rId6"/>
    <p:sldId id="258" r:id="rId7"/>
    <p:sldId id="260" r:id="rId8"/>
    <p:sldId id="264" r:id="rId9"/>
    <p:sldId id="267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1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2C4B-C684-45C8-8D42-A2280319A7E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032D-5F5E-4E22-9631-AB6F7B9C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SỐ BỊ TRỪ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8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9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7235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bị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trừ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5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697152"/>
            <a:ext cx="8146473" cy="571729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9423334">
            <a:off x="3509401" y="3453297"/>
            <a:ext cx="351049" cy="898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5637832" y="3314796"/>
            <a:ext cx="914801" cy="36218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1" y="1240307"/>
            <a:ext cx="5162769" cy="3623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056" t="49906" r="41546"/>
          <a:stretch/>
        </p:blipFill>
        <p:spPr>
          <a:xfrm>
            <a:off x="5909309" y="3237242"/>
            <a:ext cx="1136074" cy="13893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26873"/>
            <a:ext cx="9144000" cy="181745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9423334">
            <a:off x="1808407" y="2965415"/>
            <a:ext cx="184480" cy="553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3277845" y="2887183"/>
            <a:ext cx="563614" cy="19033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6402541" y="1682145"/>
            <a:ext cx="2455907" cy="1191226"/>
          </a:xfrm>
          <a:prstGeom prst="wedgeRoundRectCallout">
            <a:avLst>
              <a:gd name="adj1" fmla="val -37415"/>
              <a:gd name="adj2" fmla="val 75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77346" y="1856509"/>
            <a:ext cx="238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Số</a:t>
            </a:r>
            <a:r>
              <a:rPr lang="en-US" dirty="0" smtClean="0"/>
              <a:t> bi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483610" y="2179674"/>
            <a:ext cx="310315" cy="3103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9274090" y="1755895"/>
            <a:ext cx="206095" cy="458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153366" y="2265264"/>
            <a:ext cx="447544" cy="4475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6131" y="214052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5  =  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10153646" y="1755895"/>
            <a:ext cx="206095" cy="458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11080523" y="1778629"/>
            <a:ext cx="206095" cy="458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749133" y="138011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38721" y="138101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85506" y="139400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53365" y="2848091"/>
            <a:ext cx="234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+ 5 = 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6842" y="3445485"/>
            <a:ext cx="3100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51" y="5201455"/>
            <a:ext cx="7625871" cy="3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     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1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362" y="1690688"/>
            <a:ext cx="9439275" cy="266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86061" y="2428875"/>
            <a:ext cx="571500" cy="471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00961" y="2428875"/>
            <a:ext cx="571500" cy="471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86061" y="3450432"/>
            <a:ext cx="571500" cy="471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00961" y="3450432"/>
            <a:ext cx="571500" cy="471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" y="1690688"/>
            <a:ext cx="11031055" cy="3933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346" y="282416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7599" y="2824164"/>
            <a:ext cx="6526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4936" y="2824164"/>
            <a:ext cx="6526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2243" y="2824164"/>
            <a:ext cx="857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                             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2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92982" y="2022764"/>
            <a:ext cx="47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125392" y="1537855"/>
            <a:ext cx="522317" cy="5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0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Bài tập 1</vt:lpstr>
      <vt:lpstr>                              Bài tập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10. Tìm số bị trừ</dc:title>
  <dc:creator>Tu Anh</dc:creator>
  <cp:lastModifiedBy>ADMIN</cp:lastModifiedBy>
  <cp:revision>15</cp:revision>
  <dcterms:created xsi:type="dcterms:W3CDTF">2022-04-15T06:34:03Z</dcterms:created>
  <dcterms:modified xsi:type="dcterms:W3CDTF">2023-06-07T04:01:08Z</dcterms:modified>
</cp:coreProperties>
</file>