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51" r:id="rId2"/>
    <p:sldId id="352" r:id="rId3"/>
    <p:sldId id="287" r:id="rId4"/>
    <p:sldId id="288" r:id="rId5"/>
    <p:sldId id="302" r:id="rId6"/>
    <p:sldId id="303" r:id="rId7"/>
    <p:sldId id="353" r:id="rId8"/>
    <p:sldId id="345" r:id="rId9"/>
    <p:sldId id="346" r:id="rId10"/>
    <p:sldId id="347" r:id="rId11"/>
    <p:sldId id="348" r:id="rId12"/>
    <p:sldId id="354" r:id="rId13"/>
    <p:sldId id="349" r:id="rId14"/>
    <p:sldId id="350" r:id="rId15"/>
    <p:sldId id="329" r:id="rId16"/>
    <p:sldId id="355" r:id="rId17"/>
    <p:sldId id="356" r:id="rId18"/>
    <p:sldId id="33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D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1891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4BBD5-BB70-4747-A122-58D2429BD20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95ED8-CEED-4A3B-8CB5-928F6B704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02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421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296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DE8FF-A175-9A10-84F0-0B1199751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B612D-AD0C-5842-DA6B-30ADEA540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785B5-1C64-CED9-76A6-8A1406955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6ABC-34E1-4D93-87AB-AABF6742AD88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3E3BC-507B-CF79-1D43-6D3260F0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9CF9F-7E3D-F336-33A4-82BD121B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2FAD-760A-41D4-86B7-A3B268B83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0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96F8B-87EC-9EC4-15BD-3A3C1ECE2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55F761-3FBD-7FDC-49DF-A062D5818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DCE3D-D186-CD22-5902-664ECC9F4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6ABC-34E1-4D93-87AB-AABF6742AD88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00CC2-9C64-DBA1-0436-7621940B6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62EC3-5D42-3AC7-13F1-52B57BFE1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2FAD-760A-41D4-86B7-A3B268B83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E8D332-F0F4-3D80-930C-D33FBB934A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77CCB-BDB3-777D-5950-5FC712D8A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A05DD-C590-3CC5-94D0-0406C199E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6ABC-34E1-4D93-87AB-AABF6742AD88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EE6EA-FA5F-0D5D-ED7F-1F50166D1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E27D6-6803-966B-B5EB-4CDA4D933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2FAD-760A-41D4-86B7-A3B268B83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54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60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FA41-7A2B-A2F8-A534-B84FD6762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E7504-6409-8BC3-0E0A-326A3DA46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235D6-3EBF-0B35-7EC9-4C3C575D0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6ABC-34E1-4D93-87AB-AABF6742AD88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12439-5622-EDDF-1D87-79A48EED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498F1-6B28-5DE9-5835-A73C98A5E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2FAD-760A-41D4-86B7-A3B268B83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09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6F917-304A-5D1E-D7CD-69787235D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71AD-0416-C2A0-F11D-ACF14BA54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1C147-33EC-E005-2498-FFCAE0F21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6ABC-34E1-4D93-87AB-AABF6742AD88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AE82-3F50-F673-B938-85015E4D2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F3595-E789-FA3B-AE40-E1C77B900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2FAD-760A-41D4-86B7-A3B268B83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87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E551-44F4-2A83-21DC-FAE2D74C2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DBDC7-D3E8-765F-45D2-A57725B402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575EA-4A19-A893-5B89-6241EE7078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CD5A71-7C95-28CA-D7F8-8BCF870EA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6ABC-34E1-4D93-87AB-AABF6742AD88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ABB7C-D5E6-AC27-2F88-4E8C9D10C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09135-126E-F28C-3C59-4B9898C97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2FAD-760A-41D4-86B7-A3B268B83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1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538B1-64C0-1EB9-74EA-EF381A846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86EF3-AC6D-48B7-2CE6-6F1614871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77A8EC-DD09-C71E-66E7-4C1E650B4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84E3E-5F36-8469-5AF7-0E9B4D28A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D92FCA-337E-65F0-0D1B-6318297E13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0A1EE5-5186-7B19-8C45-132BD405F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6ABC-34E1-4D93-87AB-AABF6742AD88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3F1B36-CFAD-E230-A8BB-00DB2CFE2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909F69-6E70-FA40-E96D-DA44118EC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2FAD-760A-41D4-86B7-A3B268B83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43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48DC9-1669-C03C-5D4C-57FAC57A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478F3C-AF5F-8E2D-92F6-F871E266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6ABC-34E1-4D93-87AB-AABF6742AD88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60EA39-EC97-B8C4-4764-2778AF079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12C4BC-17ED-6453-B444-57263A791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2FAD-760A-41D4-86B7-A3B268B83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18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32C0B5-51B7-B200-D8F1-2B01BC825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6ABC-34E1-4D93-87AB-AABF6742AD88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876771-9752-E73C-0E19-17F6CD2C2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1AE99-ECFF-97EE-8440-03B4FF08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2FAD-760A-41D4-86B7-A3B268B83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44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C4231-07A4-B4D7-4B20-C8E441B5D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EF393-97D1-69D9-1BD1-0D3EFC573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2EAD5E-8DAD-6F48-6803-7E93058F3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4CC75-994F-DA31-713C-196C0D15A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6ABC-34E1-4D93-87AB-AABF6742AD88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0E3F7-6430-0B49-2DC6-B9486227B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7AEF0-9101-0982-123C-A105A4203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2FAD-760A-41D4-86B7-A3B268B83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63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2D461-333E-8299-4EA6-2BFE1A44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091995-FBD5-3B40-1C83-2EFE9B12F5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A009BD-4975-AA63-A16E-EAEA8EB63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B3FFE8-1FE1-BAF9-ECCD-8E0028C5A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56ABC-34E1-4D93-87AB-AABF6742AD88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739ED8-4492-A96E-C77F-B24EF4FD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2C42-0999-DD65-C5D4-8155D7192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2FAD-760A-41D4-86B7-A3B268B83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44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E2C7A1-9BFF-88C6-1773-E9E513B00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64213-8270-58B0-2A70-EF4037614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41CC9-A81B-E915-208A-F0AAC301C6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56ABC-34E1-4D93-87AB-AABF6742AD88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8FB68-431F-6F45-0DD2-0CF92B9E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664C4-E565-D6F6-510D-9F452D4F5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D2FAD-760A-41D4-86B7-A3B268B83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9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114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TẬP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30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07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369455" y="267855"/>
            <a:ext cx="1159163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C709EC9-5EF0-4F80-AFF1-A4C0C0357028}"/>
              </a:ext>
            </a:extLst>
          </p:cNvPr>
          <p:cNvGrpSpPr/>
          <p:nvPr/>
        </p:nvGrpSpPr>
        <p:grpSpPr>
          <a:xfrm>
            <a:off x="596285" y="493823"/>
            <a:ext cx="619044" cy="584775"/>
            <a:chOff x="621568" y="794220"/>
            <a:chExt cx="619044" cy="58477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4CA1FD81-3209-4E84-9B8C-467A2847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2F66AD1-A6E6-4048-AC4C-02C44DF8F04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021E055-029E-22FD-7B15-AF03AC04F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857" y="1124837"/>
            <a:ext cx="8830165" cy="4214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7D64F4-2DE6-CD73-1202-B84560AC6212}"/>
              </a:ext>
            </a:extLst>
          </p:cNvPr>
          <p:cNvSpPr txBox="1"/>
          <p:nvPr/>
        </p:nvSpPr>
        <p:spPr>
          <a:xfrm>
            <a:off x="1278857" y="478506"/>
            <a:ext cx="2152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&lt;, &gt;, =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6CBE93-CC1B-5571-7BDF-012D0F8ED890}"/>
              </a:ext>
            </a:extLst>
          </p:cNvPr>
          <p:cNvSpPr txBox="1"/>
          <p:nvPr/>
        </p:nvSpPr>
        <p:spPr>
          <a:xfrm>
            <a:off x="5602980" y="2826110"/>
            <a:ext cx="1509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498 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7A1E98-943D-026C-6746-367D16504F3D}"/>
              </a:ext>
            </a:extLst>
          </p:cNvPr>
          <p:cNvSpPr/>
          <p:nvPr/>
        </p:nvSpPr>
        <p:spPr>
          <a:xfrm>
            <a:off x="7455049" y="2388198"/>
            <a:ext cx="602428" cy="6024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4659D3-FD68-E100-8DF6-4302DC4D5090}"/>
              </a:ext>
            </a:extLst>
          </p:cNvPr>
          <p:cNvSpPr txBox="1"/>
          <p:nvPr/>
        </p:nvSpPr>
        <p:spPr>
          <a:xfrm>
            <a:off x="5341194" y="3683092"/>
            <a:ext cx="1509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272 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4BB2B10-7F11-571D-964D-3EC058258488}"/>
              </a:ext>
            </a:extLst>
          </p:cNvPr>
          <p:cNvSpPr/>
          <p:nvPr/>
        </p:nvSpPr>
        <p:spPr>
          <a:xfrm>
            <a:off x="6740975" y="3303719"/>
            <a:ext cx="602428" cy="6024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1CC692-C47A-F143-3F54-7CD7BD309A4E}"/>
              </a:ext>
            </a:extLst>
          </p:cNvPr>
          <p:cNvSpPr txBox="1"/>
          <p:nvPr/>
        </p:nvSpPr>
        <p:spPr>
          <a:xfrm>
            <a:off x="7971406" y="3708555"/>
            <a:ext cx="1509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272 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652FD9-D4B7-D51E-8785-F34284C090DC}"/>
              </a:ext>
            </a:extLst>
          </p:cNvPr>
          <p:cNvSpPr/>
          <p:nvPr/>
        </p:nvSpPr>
        <p:spPr>
          <a:xfrm>
            <a:off x="5839129" y="4236877"/>
            <a:ext cx="602428" cy="6024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E31372-656F-5B35-BB57-8DE67B0F8C96}"/>
              </a:ext>
            </a:extLst>
          </p:cNvPr>
          <p:cNvSpPr txBox="1"/>
          <p:nvPr/>
        </p:nvSpPr>
        <p:spPr>
          <a:xfrm>
            <a:off x="7069560" y="4641713"/>
            <a:ext cx="1509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970 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663254-BC77-2942-8BDB-117B18BB4E5E}"/>
              </a:ext>
            </a:extLst>
          </p:cNvPr>
          <p:cNvSpPr txBox="1"/>
          <p:nvPr/>
        </p:nvSpPr>
        <p:spPr>
          <a:xfrm>
            <a:off x="4520881" y="4693382"/>
            <a:ext cx="161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1 000 g</a:t>
            </a:r>
          </a:p>
        </p:txBody>
      </p:sp>
    </p:spTree>
    <p:extLst>
      <p:ext uri="{BB962C8B-B14F-4D97-AF65-F5344CB8AC3E}">
        <p14:creationId xmlns:p14="http://schemas.microsoft.com/office/powerpoint/2010/main" val="43717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  <p:bldP spid="12" grpId="0" animBg="1"/>
      <p:bldP spid="13" grpId="0"/>
      <p:bldP spid="15" grpId="0" animBg="1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300182" y="310886"/>
            <a:ext cx="1159163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C709EC9-5EF0-4F80-AFF1-A4C0C0357028}"/>
              </a:ext>
            </a:extLst>
          </p:cNvPr>
          <p:cNvGrpSpPr/>
          <p:nvPr/>
        </p:nvGrpSpPr>
        <p:grpSpPr>
          <a:xfrm>
            <a:off x="596285" y="493823"/>
            <a:ext cx="619044" cy="584775"/>
            <a:chOff x="621568" y="794220"/>
            <a:chExt cx="619044" cy="58477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4CA1FD81-3209-4E84-9B8C-467A2847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2F66AD1-A6E6-4048-AC4C-02C44DF8F04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41AB683-A78C-7225-8D18-ED9A9A261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13" y="1353703"/>
            <a:ext cx="2743200" cy="2257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C141B0-CFFE-053C-E4E6-FAC116C55037}"/>
              </a:ext>
            </a:extLst>
          </p:cNvPr>
          <p:cNvSpPr txBox="1"/>
          <p:nvPr/>
        </p:nvSpPr>
        <p:spPr>
          <a:xfrm>
            <a:off x="1278856" y="403200"/>
            <a:ext cx="10253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kg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700 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bánh.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33BE5A-8EDC-060E-5B83-421380F2AA62}"/>
              </a:ext>
            </a:extLst>
          </p:cNvPr>
          <p:cNvSpPr txBox="1"/>
          <p:nvPr/>
        </p:nvSpPr>
        <p:spPr>
          <a:xfrm>
            <a:off x="1278855" y="403200"/>
            <a:ext cx="10253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kg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700 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bánh.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083455-97F1-8808-020E-AE46C1E277F6}"/>
              </a:ext>
            </a:extLst>
          </p:cNvPr>
          <p:cNvSpPr txBox="1"/>
          <p:nvPr/>
        </p:nvSpPr>
        <p:spPr>
          <a:xfrm>
            <a:off x="1278854" y="411613"/>
            <a:ext cx="10253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kg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700 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bánh.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235C36-143D-0D68-9852-7DA7E439D15C}"/>
              </a:ext>
            </a:extLst>
          </p:cNvPr>
          <p:cNvSpPr txBox="1"/>
          <p:nvPr/>
        </p:nvSpPr>
        <p:spPr>
          <a:xfrm>
            <a:off x="3403014" y="2180958"/>
            <a:ext cx="174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Bột</a:t>
            </a:r>
            <a:r>
              <a:rPr lang="en-US" sz="3200" b="1" noProof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27">
            <a:extLst>
              <a:ext uri="{FF2B5EF4-FFF2-40B4-BE49-F238E27FC236}">
                <a16:creationId xmlns:a16="http://schemas.microsoft.com/office/drawing/2014/main" id="{5F4B3AED-8304-4939-3AF6-09E5B0C418B8}"/>
              </a:ext>
            </a:extLst>
          </p:cNvPr>
          <p:cNvSpPr>
            <a:spLocks/>
          </p:cNvSpPr>
          <p:nvPr/>
        </p:nvSpPr>
        <p:spPr bwMode="auto">
          <a:xfrm rot="16200000">
            <a:off x="7278163" y="-23294"/>
            <a:ext cx="421820" cy="4536231"/>
          </a:xfrm>
          <a:prstGeom prst="rightBrace">
            <a:avLst>
              <a:gd name="adj1" fmla="val 33333"/>
              <a:gd name="adj2" fmla="val 49995"/>
            </a:avLst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altLang="en-US" sz="198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FC2B34-C57F-2FBB-5EF1-5C3DEB8431A3}"/>
              </a:ext>
            </a:extLst>
          </p:cNvPr>
          <p:cNvSpPr txBox="1"/>
          <p:nvPr/>
        </p:nvSpPr>
        <p:spPr>
          <a:xfrm>
            <a:off x="7072165" y="1578572"/>
            <a:ext cx="1021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40">
            <a:extLst>
              <a:ext uri="{FF2B5EF4-FFF2-40B4-BE49-F238E27FC236}">
                <a16:creationId xmlns:a16="http://schemas.microsoft.com/office/drawing/2014/main" id="{BE4ABA84-A120-78A6-F7CE-2B45C891D213}"/>
              </a:ext>
            </a:extLst>
          </p:cNvPr>
          <p:cNvGrpSpPr>
            <a:grpSpLocks/>
          </p:cNvGrpSpPr>
          <p:nvPr/>
        </p:nvGrpSpPr>
        <p:grpSpPr bwMode="auto">
          <a:xfrm>
            <a:off x="5156243" y="2392368"/>
            <a:ext cx="4600943" cy="298397"/>
            <a:chOff x="1200" y="2928"/>
            <a:chExt cx="672" cy="96"/>
          </a:xfrm>
        </p:grpSpPr>
        <p:sp>
          <p:nvSpPr>
            <p:cNvPr id="17" name="Line 41">
              <a:extLst>
                <a:ext uri="{FF2B5EF4-FFF2-40B4-BE49-F238E27FC236}">
                  <a16:creationId xmlns:a16="http://schemas.microsoft.com/office/drawing/2014/main" id="{443D5FF2-1368-75ED-EC01-669953B01D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 sz="1984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18" name="Line 42">
              <a:extLst>
                <a:ext uri="{FF2B5EF4-FFF2-40B4-BE49-F238E27FC236}">
                  <a16:creationId xmlns:a16="http://schemas.microsoft.com/office/drawing/2014/main" id="{B263102E-6A4F-8B50-2522-DA0F004036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 sz="1984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22" name="Line 43">
              <a:extLst>
                <a:ext uri="{FF2B5EF4-FFF2-40B4-BE49-F238E27FC236}">
                  <a16:creationId xmlns:a16="http://schemas.microsoft.com/office/drawing/2014/main" id="{8FCF8247-7418-45A3-5DF3-7AE6E032D6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 sz="1984">
                <a:solidFill>
                  <a:srgbClr val="000000"/>
                </a:solidFill>
                <a:latin typeface="等线"/>
              </a:endParaRPr>
            </a:p>
          </p:txBody>
        </p:sp>
      </p:grpSp>
      <p:sp>
        <p:nvSpPr>
          <p:cNvPr id="23" name="AutoShape 27">
            <a:extLst>
              <a:ext uri="{FF2B5EF4-FFF2-40B4-BE49-F238E27FC236}">
                <a16:creationId xmlns:a16="http://schemas.microsoft.com/office/drawing/2014/main" id="{78FEEDA8-9432-B368-56E6-A277B262FA83}"/>
              </a:ext>
            </a:extLst>
          </p:cNvPr>
          <p:cNvSpPr>
            <a:spLocks/>
          </p:cNvSpPr>
          <p:nvPr/>
        </p:nvSpPr>
        <p:spPr bwMode="auto">
          <a:xfrm rot="5400000">
            <a:off x="6699270" y="1168559"/>
            <a:ext cx="215174" cy="3171801"/>
          </a:xfrm>
          <a:prstGeom prst="rightBrace">
            <a:avLst>
              <a:gd name="adj1" fmla="val 33333"/>
              <a:gd name="adj2" fmla="val 47350"/>
            </a:avLst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07943">
              <a:spcBef>
                <a:spcPct val="0"/>
              </a:spcBef>
              <a:buNone/>
            </a:pPr>
            <a:endParaRPr lang="vi-VN" altLang="en-US" sz="1984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7391A5-CE7E-B946-AF7A-48132BDE249D}"/>
              </a:ext>
            </a:extLst>
          </p:cNvPr>
          <p:cNvSpPr txBox="1"/>
          <p:nvPr/>
        </p:nvSpPr>
        <p:spPr>
          <a:xfrm>
            <a:off x="5253697" y="2862047"/>
            <a:ext cx="2871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bánh 700 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80654D-8E5F-6AAE-6DEB-5F392EF998E5}"/>
              </a:ext>
            </a:extLst>
          </p:cNvPr>
          <p:cNvSpPr txBox="1"/>
          <p:nvPr/>
        </p:nvSpPr>
        <p:spPr>
          <a:xfrm>
            <a:off x="3403013" y="1439172"/>
            <a:ext cx="19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/>
              <a:t>Tóm</a:t>
            </a:r>
            <a:r>
              <a:rPr lang="en-US" sz="3200" b="1" u="sng" dirty="0"/>
              <a:t> </a:t>
            </a:r>
            <a:r>
              <a:rPr lang="en-US" sz="3200" b="1" u="sng" dirty="0" err="1"/>
              <a:t>tắt</a:t>
            </a:r>
            <a:r>
              <a:rPr lang="en-US" sz="3200" b="1" u="sng" dirty="0"/>
              <a:t>:</a:t>
            </a:r>
          </a:p>
        </p:txBody>
      </p:sp>
      <p:sp>
        <p:nvSpPr>
          <p:cNvPr id="26" name="Line 43">
            <a:extLst>
              <a:ext uri="{FF2B5EF4-FFF2-40B4-BE49-F238E27FC236}">
                <a16:creationId xmlns:a16="http://schemas.microsoft.com/office/drawing/2014/main" id="{EC63EC2C-75C3-367E-B8B8-9F682C16F1A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92758" y="2386166"/>
            <a:ext cx="0" cy="29839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07943"/>
            <a:endParaRPr lang="en-US" sz="1984">
              <a:solidFill>
                <a:srgbClr val="000000"/>
              </a:solidFill>
              <a:latin typeface="等线"/>
            </a:endParaRPr>
          </a:p>
        </p:txBody>
      </p:sp>
      <p:sp>
        <p:nvSpPr>
          <p:cNvPr id="27" name="AutoShape 27">
            <a:extLst>
              <a:ext uri="{FF2B5EF4-FFF2-40B4-BE49-F238E27FC236}">
                <a16:creationId xmlns:a16="http://schemas.microsoft.com/office/drawing/2014/main" id="{0A305593-7FDF-B8B1-F57E-4EDAB564E5B9}"/>
              </a:ext>
            </a:extLst>
          </p:cNvPr>
          <p:cNvSpPr>
            <a:spLocks/>
          </p:cNvSpPr>
          <p:nvPr/>
        </p:nvSpPr>
        <p:spPr bwMode="auto">
          <a:xfrm rot="5400000">
            <a:off x="8945667" y="2136592"/>
            <a:ext cx="237259" cy="1213653"/>
          </a:xfrm>
          <a:prstGeom prst="rightBrace">
            <a:avLst>
              <a:gd name="adj1" fmla="val 33333"/>
              <a:gd name="adj2" fmla="val 47350"/>
            </a:avLst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07943">
              <a:spcBef>
                <a:spcPct val="0"/>
              </a:spcBef>
              <a:buNone/>
            </a:pPr>
            <a:endParaRPr lang="vi-VN" altLang="en-US" sz="1984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5F2946-671E-A6ED-8657-F1B3374B97DC}"/>
              </a:ext>
            </a:extLst>
          </p:cNvPr>
          <p:cNvSpPr txBox="1"/>
          <p:nvPr/>
        </p:nvSpPr>
        <p:spPr>
          <a:xfrm>
            <a:off x="8724575" y="2837801"/>
            <a:ext cx="922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FC2B67-3FC8-A4D6-AEA2-5539116769EC}"/>
              </a:ext>
            </a:extLst>
          </p:cNvPr>
          <p:cNvSpPr txBox="1"/>
          <p:nvPr/>
        </p:nvSpPr>
        <p:spPr>
          <a:xfrm>
            <a:off x="5129847" y="3545981"/>
            <a:ext cx="19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giải</a:t>
            </a:r>
            <a:endParaRPr lang="en-US" sz="3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66118D-7123-7777-9F4D-68905E68BF3D}"/>
              </a:ext>
            </a:extLst>
          </p:cNvPr>
          <p:cNvSpPr txBox="1"/>
          <p:nvPr/>
        </p:nvSpPr>
        <p:spPr>
          <a:xfrm>
            <a:off x="2192014" y="4090463"/>
            <a:ext cx="7640476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Đổi</a:t>
            </a:r>
            <a:r>
              <a:rPr lang="en-US" sz="3200" b="1" dirty="0">
                <a:solidFill>
                  <a:srgbClr val="002060"/>
                </a:solidFill>
              </a:rPr>
              <a:t> 1 kg </a:t>
            </a:r>
            <a:r>
              <a:rPr lang="en-US" sz="3200" b="1" dirty="0" err="1">
                <a:solidFill>
                  <a:srgbClr val="002060"/>
                </a:solidFill>
              </a:rPr>
              <a:t>bột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mì</a:t>
            </a:r>
            <a:r>
              <a:rPr lang="en-US" sz="3200" b="1" dirty="0">
                <a:solidFill>
                  <a:srgbClr val="002060"/>
                </a:solidFill>
              </a:rPr>
              <a:t> = 1 000 g </a:t>
            </a:r>
            <a:r>
              <a:rPr lang="en-US" sz="3200" b="1" dirty="0" err="1">
                <a:solidFill>
                  <a:srgbClr val="002060"/>
                </a:solidFill>
              </a:rPr>
              <a:t>bột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mì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r>
              <a:rPr lang="en-US" sz="3200" b="1" dirty="0">
                <a:solidFill>
                  <a:srgbClr val="002060"/>
                </a:solidFill>
              </a:rPr>
              <a:t> gam </a:t>
            </a:r>
            <a:r>
              <a:rPr lang="en-US" sz="3200" b="1" dirty="0" err="1">
                <a:solidFill>
                  <a:srgbClr val="002060"/>
                </a:solidFill>
              </a:rPr>
              <a:t>bột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mì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mẹ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còn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1 000 – 700 = 300 (g)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Đáp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r>
              <a:rPr lang="en-US" sz="3200" b="1" dirty="0">
                <a:solidFill>
                  <a:srgbClr val="002060"/>
                </a:solidFill>
              </a:rPr>
              <a:t>: 300 g </a:t>
            </a:r>
            <a:r>
              <a:rPr lang="en-US" sz="3200" b="1" dirty="0" err="1">
                <a:solidFill>
                  <a:srgbClr val="002060"/>
                </a:solidFill>
              </a:rPr>
              <a:t>bột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mì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630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  <p:bldP spid="14" grpId="0" animBg="1"/>
      <p:bldP spid="15" grpId="0"/>
      <p:bldP spid="23" grpId="0" animBg="1"/>
      <p:bldP spid="24" grpId="0"/>
      <p:bldP spid="25" grpId="0"/>
      <p:bldP spid="26" grpId="0" animBg="1"/>
      <p:bldP spid="27" grpId="0" animBg="1"/>
      <p:bldP spid="28" grpId="0"/>
      <p:bldP spid="29" grpId="0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375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C23A1DD6-29A3-4003-B1A3-764BBF8C7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97D908-B613-61A1-F43A-33E97C3C93B2}"/>
              </a:ext>
            </a:extLst>
          </p:cNvPr>
          <p:cNvSpPr/>
          <p:nvPr/>
        </p:nvSpPr>
        <p:spPr>
          <a:xfrm>
            <a:off x="3700954" y="2567285"/>
            <a:ext cx="47900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68924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369455" y="267855"/>
            <a:ext cx="1159163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7535BD-D70B-44F3-DFC3-E320385E9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69" y="1119985"/>
            <a:ext cx="11230876" cy="276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7072E063-47A4-4E3C-A3A5-029617BEB0DF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333A7FD8-E5EF-4070-A1EE-11E71A887F09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2C805-CCE5-4118-B947-5FFD27A4BE70}"/>
              </a:ext>
            </a:extLst>
          </p:cNvPr>
          <p:cNvSpPr txBox="1"/>
          <p:nvPr/>
        </p:nvSpPr>
        <p:spPr>
          <a:xfrm>
            <a:off x="1052350" y="1561893"/>
            <a:ext cx="5613900" cy="280076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Dặn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dò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</a:t>
            </a:r>
          </a:p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Về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nhà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ôn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tập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lại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</a:p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bài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học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và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chuẩn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bị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bài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tiếp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theo</a:t>
            </a:r>
            <a:endParaRPr lang="en-US" sz="4400" b="1" dirty="0">
              <a:ln w="19050">
                <a:solidFill>
                  <a:srgbClr val="F63866"/>
                </a:solidFill>
              </a:ln>
              <a:gradFill>
                <a:gsLst>
                  <a:gs pos="2000">
                    <a:srgbClr val="4472C4">
                      <a:lumMod val="5000"/>
                      <a:lumOff val="95000"/>
                    </a:srgbClr>
                  </a:gs>
                  <a:gs pos="52000">
                    <a:srgbClr val="FF8FBF"/>
                  </a:gs>
                  <a:gs pos="67000">
                    <a:srgbClr val="FF5AA2"/>
                  </a:gs>
                  <a:gs pos="84000">
                    <a:srgbClr val="F63866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12F48230-C00E-420B-9D7C-12BCFFE9DCBB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2FC23EC5-C41A-42F7-B4BE-096005D24B8F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ECE811BF-F7EB-4853-B31D-ED5CA61DF22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B862D496-82F5-48B6-8309-AFC126DD456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BB45EA66-A13C-483C-875D-3AB6CE32A706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390D345E-E9F8-40C1-83F6-DE169F0B0E5E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DF4B83C-6609-4034-ACA2-1FDBA975FA24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62FA92-756C-406E-9526-29C447809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17596"/>
            <a:ext cx="6002656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C2C7D3-5C7B-43E5-9FF6-9E1E92A6A7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80" y="1461136"/>
            <a:ext cx="5564506" cy="484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3D5473D0-45C8-4B9A-BBA4-80671A6DC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7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 txBox="1">
            <a:spLocks/>
          </p:cNvSpPr>
          <p:nvPr/>
        </p:nvSpPr>
        <p:spPr>
          <a:xfrm>
            <a:off x="1524000" y="1967870"/>
            <a:ext cx="9144000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5000"/>
              </a:lnSpc>
              <a:spcBef>
                <a:spcPts val="0"/>
              </a:spcBef>
            </a:pP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Chúc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các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em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/>
            </a:r>
            <a:b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học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tốt</a:t>
            </a:r>
            <a:endParaRPr lang="en-US" sz="9000" dirty="0">
              <a:solidFill>
                <a:srgbClr val="C00000"/>
              </a:solidFill>
              <a:latin typeface="UTM David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84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3FAF6FF2-6F19-40DD-A17C-49B54171BD8B}"/>
              </a:ext>
            </a:extLst>
          </p:cNvPr>
          <p:cNvSpPr/>
          <p:nvPr/>
        </p:nvSpPr>
        <p:spPr>
          <a:xfrm>
            <a:off x="0" y="53305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5007B5ED-07C8-4605-9CD1-DEBCB6B5D543}"/>
              </a:ext>
            </a:extLst>
          </p:cNvPr>
          <p:cNvSpPr/>
          <p:nvPr/>
        </p:nvSpPr>
        <p:spPr>
          <a:xfrm>
            <a:off x="1" y="5183767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09E4D583-4EA8-4776-9654-8C5646490CBE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8A7BB0A9-B2B5-48E0-BDD1-00439943D1C8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5A8A0C5C-219C-4A55-9C3B-D2F037FBB34F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BAD28D0F-2CB7-4984-B916-0240A9E5A35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9F59DD30-271D-455A-843F-F5239633C4C6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F7C9E563-6738-41F3-AF3D-520620E8578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89F3AC2-6185-44DC-A0D8-F49272F48486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9" name="图片 2">
            <a:extLst>
              <a:ext uri="{FF2B5EF4-FFF2-40B4-BE49-F238E27FC236}">
                <a16:creationId xmlns:a16="http://schemas.microsoft.com/office/drawing/2014/main" id="{72C3D631-3F2B-4426-8788-DF5F54AC5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A56E37-A97F-40AD-AFC7-927F9EEB88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680" y="1550990"/>
            <a:ext cx="5349240" cy="528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6EB43B-7D58-4659-8AAD-7B709B823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752" y="1412824"/>
            <a:ext cx="5614903" cy="34567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114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17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439" y="1985130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5801361" y="2763724"/>
            <a:ext cx="8368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Nunito black" pitchFamily="2" charset="0"/>
                <a:ea typeface="Cambria" panose="02040503050406030204" pitchFamily="18" charset="0"/>
                <a:cs typeface="+mn-ea"/>
                <a:sym typeface="+mn-lt"/>
              </a:rPr>
              <a:t>KHỞI ĐỘNG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2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20104" y="1505913"/>
            <a:ext cx="5351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Gam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đơn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vị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đo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Beauford" panose="00000500000000000000" pitchFamily="50" charset="0"/>
              <a:ea typeface="微软雅黑"/>
              <a:cs typeface="+mn-cs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829808" cy="1568449"/>
            <a:chOff x="1671788" y="4144188"/>
            <a:chExt cx="2872356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486461" y="433605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Khối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lượng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699037" cy="1568449"/>
            <a:chOff x="3342481" y="3355181"/>
            <a:chExt cx="2774280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4166393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Thời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gian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8317476" y="5518150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微软雅黑"/>
                  <a:ea typeface="微软雅黑"/>
                </a:rPr>
                <a:t>Độ</a:t>
              </a:r>
              <a:r>
                <a:rPr lang="en-US" sz="4400" dirty="0">
                  <a:solidFill>
                    <a:prstClr val="white"/>
                  </a:solidFill>
                  <a:latin typeface="微软雅黑"/>
                  <a:ea typeface="微软雅黑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微软雅黑"/>
                  <a:ea typeface="微软雅黑"/>
                </a:rPr>
                <a:t>dài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67" y="479258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711" y="4596257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6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076576" y="1728367"/>
            <a:ext cx="5695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Gam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được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viết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tắt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: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gm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ga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g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1" y="1523761"/>
            <a:ext cx="5351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1 kg = ? g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100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10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1 000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7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049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C23A1DD6-29A3-4003-B1A3-764BBF8C7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97D908-B613-61A1-F43A-33E97C3C93B2}"/>
              </a:ext>
            </a:extLst>
          </p:cNvPr>
          <p:cNvSpPr/>
          <p:nvPr/>
        </p:nvSpPr>
        <p:spPr>
          <a:xfrm>
            <a:off x="3464702" y="2567285"/>
            <a:ext cx="52625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kies" panose="0204060305050602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119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646545" y="287459"/>
            <a:ext cx="1131454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C709EC9-5EF0-4F80-AFF1-A4C0C0357028}"/>
              </a:ext>
            </a:extLst>
          </p:cNvPr>
          <p:cNvGrpSpPr/>
          <p:nvPr/>
        </p:nvGrpSpPr>
        <p:grpSpPr>
          <a:xfrm>
            <a:off x="956699" y="524602"/>
            <a:ext cx="619044" cy="584775"/>
            <a:chOff x="621568" y="794220"/>
            <a:chExt cx="619044" cy="58477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4CA1FD81-3209-4E84-9B8C-467A2847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2F66AD1-A6E6-4048-AC4C-02C44DF8F04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45D2F1F-D3D4-4725-8695-78571F6E5F76}"/>
              </a:ext>
            </a:extLst>
          </p:cNvPr>
          <p:cNvSpPr txBox="1"/>
          <p:nvPr/>
        </p:nvSpPr>
        <p:spPr>
          <a:xfrm>
            <a:off x="1489123" y="49382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FCCEC0-1F52-9743-B0AC-706754031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202" y="1396901"/>
            <a:ext cx="9717232" cy="36462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6484DA-8A25-75D5-E5BD-58A9FA7D14FB}"/>
              </a:ext>
            </a:extLst>
          </p:cNvPr>
          <p:cNvSpPr txBox="1"/>
          <p:nvPr/>
        </p:nvSpPr>
        <p:spPr>
          <a:xfrm>
            <a:off x="4586388" y="3429000"/>
            <a:ext cx="1509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535 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E2707F-E7E0-686B-6BE5-86B5797D28A1}"/>
              </a:ext>
            </a:extLst>
          </p:cNvPr>
          <p:cNvSpPr txBox="1"/>
          <p:nvPr/>
        </p:nvSpPr>
        <p:spPr>
          <a:xfrm>
            <a:off x="4586388" y="4008911"/>
            <a:ext cx="1509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141 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598E03-7827-AAC7-BB2C-3D670EB50844}"/>
              </a:ext>
            </a:extLst>
          </p:cNvPr>
          <p:cNvSpPr txBox="1"/>
          <p:nvPr/>
        </p:nvSpPr>
        <p:spPr>
          <a:xfrm>
            <a:off x="10035843" y="3424136"/>
            <a:ext cx="1509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375 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D21CFF-E36F-8E25-A013-D19A9B3333F2}"/>
              </a:ext>
            </a:extLst>
          </p:cNvPr>
          <p:cNvSpPr txBox="1"/>
          <p:nvPr/>
        </p:nvSpPr>
        <p:spPr>
          <a:xfrm>
            <a:off x="9991992" y="4008911"/>
            <a:ext cx="1509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24 g</a:t>
            </a:r>
          </a:p>
        </p:txBody>
      </p:sp>
    </p:spTree>
    <p:extLst>
      <p:ext uri="{BB962C8B-B14F-4D97-AF65-F5344CB8AC3E}">
        <p14:creationId xmlns:p14="http://schemas.microsoft.com/office/powerpoint/2010/main" val="60391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268</Words>
  <Application>Microsoft Office PowerPoint</Application>
  <PresentationFormat>Widescreen</PresentationFormat>
  <Paragraphs>63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微软雅黑</vt:lpstr>
      <vt:lpstr>Arial</vt:lpstr>
      <vt:lpstr>Arial-Rounded</vt:lpstr>
      <vt:lpstr>Calibri</vt:lpstr>
      <vt:lpstr>Calibri Light</vt:lpstr>
      <vt:lpstr>Cambria</vt:lpstr>
      <vt:lpstr>等线</vt:lpstr>
      <vt:lpstr>Fujiyama</vt:lpstr>
      <vt:lpstr>inpin heiti</vt:lpstr>
      <vt:lpstr>Nunito black</vt:lpstr>
      <vt:lpstr>SVN-Beauford</vt:lpstr>
      <vt:lpstr>Tahoma</vt:lpstr>
      <vt:lpstr>UTM Cookies</vt:lpstr>
      <vt:lpstr>UTM Davida</vt:lpstr>
      <vt:lpstr>UTM HelvetIns</vt:lpstr>
      <vt:lpstr>Verdana</vt:lpstr>
      <vt:lpstr>方正少儿简体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35</cp:revision>
  <dcterms:created xsi:type="dcterms:W3CDTF">2023-02-19T17:30:32Z</dcterms:created>
  <dcterms:modified xsi:type="dcterms:W3CDTF">2023-07-21T06:32:06Z</dcterms:modified>
</cp:coreProperties>
</file>