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007577492" r:id="rId2"/>
    <p:sldId id="2007577493" r:id="rId3"/>
    <p:sldId id="315" r:id="rId4"/>
    <p:sldId id="338" r:id="rId5"/>
    <p:sldId id="320" r:id="rId6"/>
    <p:sldId id="2007577485" r:id="rId7"/>
    <p:sldId id="2007577486" r:id="rId8"/>
    <p:sldId id="2007577487" r:id="rId9"/>
    <p:sldId id="2007577491" r:id="rId10"/>
    <p:sldId id="283" r:id="rId11"/>
    <p:sldId id="2007577494" r:id="rId12"/>
    <p:sldId id="2007577495" r:id="rId13"/>
    <p:sldId id="31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882" y="12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61D16-FF56-4982-B917-662B4CD0CF4D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6DB1C-B220-48DE-9BA1-BB8AEA9FD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8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64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86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17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95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3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47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72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76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47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8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42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38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19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78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73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0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79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7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9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6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5289CA8E-33F3-7B4C-15E7-0928641596A9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333375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7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6755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118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HÀNH – TRẢI NGHIỆM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noProof="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ĐONG NƯỚC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34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34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9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2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 txBox="1">
            <a:spLocks/>
          </p:cNvSpPr>
          <p:nvPr/>
        </p:nvSpPr>
        <p:spPr>
          <a:xfrm>
            <a:off x="1524000" y="2235200"/>
            <a:ext cx="9144000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j-cs"/>
              </a:defRPr>
            </a:lvl1pPr>
          </a:lstStyle>
          <a:p>
            <a:pPr algn="ctr">
              <a:lnSpc>
                <a:spcPct val="105000"/>
              </a:lnSpc>
              <a:spcBef>
                <a:spcPts val="0"/>
              </a:spcBef>
            </a:pP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Chúc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các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em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/>
            </a:r>
            <a:b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học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tốt</a:t>
            </a:r>
            <a:endParaRPr lang="en-US" sz="9000" dirty="0">
              <a:solidFill>
                <a:srgbClr val="C00000"/>
              </a:solidFill>
              <a:latin typeface="UTM Dav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6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6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38409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118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Thực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hành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-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Trải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nghiệm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:</a:t>
            </a:r>
            <a:b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</a:b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Đong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nước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96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B705A-DD94-CF2D-22C0-F744472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567" y="2900956"/>
            <a:ext cx="4980864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ác Ngày Trong Tuần">
            <a:hlinkClick r:id="" action="ppaction://media"/>
            <a:extLst>
              <a:ext uri="{FF2B5EF4-FFF2-40B4-BE49-F238E27FC236}">
                <a16:creationId xmlns:a16="http://schemas.microsoft.com/office/drawing/2014/main" id="{BD996B5E-F968-B03B-48D1-5EDCF2E1B6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42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2B63CF6-DECD-0448-5B26-F3D23B6EC80F}"/>
              </a:ext>
            </a:extLst>
          </p:cNvPr>
          <p:cNvGrpSpPr/>
          <p:nvPr/>
        </p:nvGrpSpPr>
        <p:grpSpPr>
          <a:xfrm>
            <a:off x="795322" y="602754"/>
            <a:ext cx="3026842" cy="860287"/>
            <a:chOff x="-3567931" y="-3013769"/>
            <a:chExt cx="10093413" cy="914081"/>
          </a:xfrm>
          <a:solidFill>
            <a:srgbClr val="AAE3F9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C81799B-6655-D324-C4A9-ECD93FF683AE}"/>
                </a:ext>
              </a:extLst>
            </p:cNvPr>
            <p:cNvSpPr/>
            <p:nvPr/>
          </p:nvSpPr>
          <p:spPr>
            <a:xfrm>
              <a:off x="-3567931" y="-3013769"/>
              <a:ext cx="10093413" cy="914081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CF4795-5AA8-B435-6CDD-6FB516931879}"/>
                </a:ext>
              </a:extLst>
            </p:cNvPr>
            <p:cNvSpPr/>
            <p:nvPr/>
          </p:nvSpPr>
          <p:spPr>
            <a:xfrm>
              <a:off x="-2846213" y="-2867400"/>
              <a:ext cx="9045537" cy="621341"/>
            </a:xfrm>
            <a:prstGeom prst="rect">
              <a:avLst/>
            </a:prstGeom>
            <a:solidFill>
              <a:srgbClr val="F9B2DC"/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muốn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1EABC-FFB4-30F6-CD22-0995BCCACE8C}"/>
              </a:ext>
            </a:extLst>
          </p:cNvPr>
          <p:cNvGrpSpPr/>
          <p:nvPr/>
        </p:nvGrpSpPr>
        <p:grpSpPr>
          <a:xfrm>
            <a:off x="854633" y="2560470"/>
            <a:ext cx="3026842" cy="801689"/>
            <a:chOff x="3093376" y="708119"/>
            <a:chExt cx="10093413" cy="1011707"/>
          </a:xfrm>
          <a:solidFill>
            <a:srgbClr val="AAE3F9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4B5CF3D-8619-3CAF-BE6B-F3E29932B95F}"/>
                </a:ext>
              </a:extLst>
            </p:cNvPr>
            <p:cNvSpPr/>
            <p:nvPr/>
          </p:nvSpPr>
          <p:spPr>
            <a:xfrm>
              <a:off x="3093376" y="708119"/>
              <a:ext cx="10093413" cy="1011707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7BB19F9-28B9-9AD3-24D5-C5C7461A8E92}"/>
                </a:ext>
              </a:extLst>
            </p:cNvPr>
            <p:cNvSpPr/>
            <p:nvPr/>
          </p:nvSpPr>
          <p:spPr>
            <a:xfrm>
              <a:off x="4571843" y="743814"/>
              <a:ext cx="6084168" cy="621341"/>
            </a:xfrm>
            <a:prstGeom prst="rect">
              <a:avLst/>
            </a:prstGeom>
            <a:solidFill>
              <a:srgbClr val="F9B2DC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bị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B4F06BD-7538-3960-03DD-6751ED6F6EC1}"/>
              </a:ext>
            </a:extLst>
          </p:cNvPr>
          <p:cNvSpPr txBox="1"/>
          <p:nvPr/>
        </p:nvSpPr>
        <p:spPr>
          <a:xfrm>
            <a:off x="795322" y="1719368"/>
            <a:ext cx="944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 - li -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1BC8A-0331-255B-3023-E52FB0DB8E89}"/>
              </a:ext>
            </a:extLst>
          </p:cNvPr>
          <p:cNvSpPr txBox="1"/>
          <p:nvPr/>
        </p:nvSpPr>
        <p:spPr>
          <a:xfrm>
            <a:off x="795322" y="3618486"/>
            <a:ext cx="10641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. 1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vạch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mi – li –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. 1 ca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ca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. 1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0726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2B63CF6-DECD-0448-5B26-F3D23B6EC80F}"/>
              </a:ext>
            </a:extLst>
          </p:cNvPr>
          <p:cNvGrpSpPr/>
          <p:nvPr/>
        </p:nvGrpSpPr>
        <p:grpSpPr>
          <a:xfrm>
            <a:off x="654645" y="885821"/>
            <a:ext cx="3026842" cy="845927"/>
            <a:chOff x="3093376" y="708119"/>
            <a:chExt cx="10093413" cy="1011707"/>
          </a:xfrm>
          <a:solidFill>
            <a:srgbClr val="AAE3F9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C81799B-6655-D324-C4A9-ECD93FF683AE}"/>
                </a:ext>
              </a:extLst>
            </p:cNvPr>
            <p:cNvSpPr/>
            <p:nvPr/>
          </p:nvSpPr>
          <p:spPr>
            <a:xfrm>
              <a:off x="3093376" y="708119"/>
              <a:ext cx="10093413" cy="1011707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CF4795-5AA8-B435-6CDD-6FB516931879}"/>
                </a:ext>
              </a:extLst>
            </p:cNvPr>
            <p:cNvSpPr/>
            <p:nvPr/>
          </p:nvSpPr>
          <p:spPr>
            <a:xfrm>
              <a:off x="3390132" y="725529"/>
              <a:ext cx="9499898" cy="621341"/>
            </a:xfrm>
            <a:prstGeom prst="rect">
              <a:avLst/>
            </a:prstGeom>
            <a:solidFill>
              <a:srgbClr val="F9B2DC"/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B4F06BD-7538-3960-03DD-6751ED6F6EC1}"/>
              </a:ext>
            </a:extLst>
          </p:cNvPr>
          <p:cNvSpPr txBox="1"/>
          <p:nvPr/>
        </p:nvSpPr>
        <p:spPr>
          <a:xfrm>
            <a:off x="654645" y="1746305"/>
            <a:ext cx="282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BEC5EC-7D23-64C2-9C8F-085A1AB1915B}"/>
              </a:ext>
            </a:extLst>
          </p:cNvPr>
          <p:cNvSpPr txBox="1"/>
          <p:nvPr/>
        </p:nvSpPr>
        <p:spPr>
          <a:xfrm>
            <a:off x="654645" y="2276183"/>
            <a:ext cx="10763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bơm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 ml ; 10 ml; 15 ml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94137A-1099-4701-EB47-863A495DB3B1}"/>
              </a:ext>
            </a:extLst>
          </p:cNvPr>
          <p:cNvSpPr txBox="1"/>
          <p:nvPr/>
        </p:nvSpPr>
        <p:spPr>
          <a:xfrm>
            <a:off x="654644" y="3297602"/>
            <a:ext cx="282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F0B57-552E-7500-F461-83B24BAC92DE}"/>
              </a:ext>
            </a:extLst>
          </p:cNvPr>
          <p:cNvSpPr txBox="1"/>
          <p:nvPr/>
        </p:nvSpPr>
        <p:spPr>
          <a:xfrm>
            <a:off x="654643" y="3879166"/>
            <a:ext cx="10995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bơm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mi-li-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84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11B4AB26-B19A-86EE-D287-F7EC4D0D1A86}"/>
              </a:ext>
            </a:extLst>
          </p:cNvPr>
          <p:cNvSpPr txBox="1"/>
          <p:nvPr/>
        </p:nvSpPr>
        <p:spPr>
          <a:xfrm>
            <a:off x="501748" y="742070"/>
            <a:ext cx="5237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quảvào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AE6231-B658-6F18-EDC1-95D2CC324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798" y="414557"/>
            <a:ext cx="3995224" cy="38479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811E9E-AD7B-294C-B14E-512FB4F94A20}"/>
              </a:ext>
            </a:extLst>
          </p:cNvPr>
          <p:cNvSpPr txBox="1"/>
          <p:nvPr/>
        </p:nvSpPr>
        <p:spPr>
          <a:xfrm>
            <a:off x="501748" y="1942399"/>
            <a:ext cx="5237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bơm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tiêm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AC87DF-9B55-9C1A-66D9-65328594B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978" y="4262511"/>
            <a:ext cx="10010044" cy="198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9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C567BE-C432-47AD-1BC5-25D866E67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552" y="1597708"/>
            <a:ext cx="10072466" cy="294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7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250</Words>
  <Application>Microsoft Office PowerPoint</Application>
  <PresentationFormat>Widescreen</PresentationFormat>
  <Paragraphs>28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Fujiyama</vt:lpstr>
      <vt:lpstr>Tahoma</vt:lpstr>
      <vt:lpstr>Times New Roman</vt:lpstr>
      <vt:lpstr>UTM Alexander</vt:lpstr>
      <vt:lpstr>UTM Davida</vt:lpstr>
      <vt:lpstr>UTM HelvetIns</vt:lpstr>
      <vt:lpstr>Verdana</vt:lpstr>
      <vt:lpstr>思源黑体</vt:lpstr>
      <vt:lpstr>思源黑体 CN Medium</vt:lpstr>
      <vt:lpstr>方正少儿简体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2023-02-05T09:18:13Z</dcterms:created>
  <dcterms:modified xsi:type="dcterms:W3CDTF">2023-07-21T06:45:18Z</dcterms:modified>
</cp:coreProperties>
</file>