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slideLayouts/slideLayout3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4" r:id="rId4"/>
    <p:sldMasterId id="2147483676" r:id="rId5"/>
    <p:sldMasterId id="2147483678" r:id="rId6"/>
    <p:sldMasterId id="2147483682" r:id="rId7"/>
    <p:sldMasterId id="2147483684" r:id="rId8"/>
    <p:sldMasterId id="2147483686" r:id="rId9"/>
  </p:sldMasterIdLst>
  <p:notesMasterIdLst>
    <p:notesMasterId r:id="rId32"/>
  </p:notesMasterIdLst>
  <p:sldIdLst>
    <p:sldId id="293" r:id="rId10"/>
    <p:sldId id="294" r:id="rId11"/>
    <p:sldId id="282" r:id="rId12"/>
    <p:sldId id="283" r:id="rId13"/>
    <p:sldId id="284" r:id="rId14"/>
    <p:sldId id="285" r:id="rId15"/>
    <p:sldId id="277" r:id="rId16"/>
    <p:sldId id="280" r:id="rId17"/>
    <p:sldId id="258" r:id="rId18"/>
    <p:sldId id="291" r:id="rId19"/>
    <p:sldId id="278" r:id="rId20"/>
    <p:sldId id="262" r:id="rId21"/>
    <p:sldId id="281" r:id="rId22"/>
    <p:sldId id="292" r:id="rId23"/>
    <p:sldId id="279" r:id="rId24"/>
    <p:sldId id="287" r:id="rId25"/>
    <p:sldId id="288" r:id="rId26"/>
    <p:sldId id="289" r:id="rId27"/>
    <p:sldId id="290" r:id="rId28"/>
    <p:sldId id="295" r:id="rId29"/>
    <p:sldId id="271" r:id="rId30"/>
    <p:sldId id="29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05D1"/>
    <a:srgbClr val="0000CC"/>
    <a:srgbClr val="D02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660"/>
  </p:normalViewPr>
  <p:slideViewPr>
    <p:cSldViewPr snapToGrid="0">
      <p:cViewPr>
        <p:scale>
          <a:sx n="50" d="100"/>
          <a:sy n="50" d="100"/>
        </p:scale>
        <p:origin x="1195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BFF43-49A9-49C1-A376-B8963D0B183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8A70B-1B67-4B39-B90C-7F0356A2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2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220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các trái đào đi đến câu hỏi. Nhấn vào chữ Khỉ con hái đào đến câu hỏi mới.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 by Diệu Hiền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2476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trái đào quay lại trò chơi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7396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778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149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530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46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3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6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8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4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8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9267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8728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9226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/>
          <p:nvPr/>
        </p:nvSpPr>
        <p:spPr>
          <a:xfrm>
            <a:off x="-266751" y="0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6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5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0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CB256-9997-4B25-B30D-2CCDBCD05F39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1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16A70-E1D1-4956-9EA9-8A225B0140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972" y="283028"/>
            <a:ext cx="1336221" cy="13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7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1137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1068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481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68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451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811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2475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28.xml"/><Relationship Id="rId6" Type="http://schemas.openxmlformats.org/officeDocument/2006/relationships/slide" Target="slide21.xml"/><Relationship Id="rId11" Type="http://schemas.openxmlformats.org/officeDocument/2006/relationships/slide" Target="slide17.xml"/><Relationship Id="rId5" Type="http://schemas.microsoft.com/office/2007/relationships/hdphoto" Target="../media/hdphoto1.wdp"/><Relationship Id="rId1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slide" Target="slid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2.mp3"/><Relationship Id="rId9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7.xml"/><Relationship Id="rId4" Type="http://schemas.openxmlformats.org/officeDocument/2006/relationships/audio" Target="../media/media2.mp3"/><Relationship Id="rId9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0343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119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CHIA CHO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SỐ CÓ MỘT CHỮ SỐ TRONG PHẠM VI 10 000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35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79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57635" y="441673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193" y="1717471"/>
            <a:ext cx="1121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6152</a:t>
            </a:r>
          </a:p>
        </p:txBody>
      </p: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763" y="212431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518" y="2086285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926" y="209704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871719" y="1615622"/>
            <a:ext cx="60754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 chia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05549" y="2552774"/>
            <a:ext cx="823898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11;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11 chia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240" y="291974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382" y="251382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401" y="2919745"/>
            <a:ext cx="3946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063937" y="5781547"/>
            <a:ext cx="5483994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6 152 : 5  = 1230  (</a:t>
            </a:r>
            <a:r>
              <a:rPr lang="en-US" sz="4000" b="1" dirty="0" err="1">
                <a:solidFill>
                  <a:prstClr val="black"/>
                </a:solidFill>
                <a:cs typeface="Arial" panose="020B0604020202020204" pitchFamily="34" charset="0"/>
              </a:rPr>
              <a:t>dư</a:t>
            </a:r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05" y="212431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045" y="2534822"/>
            <a:ext cx="3985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57709" y="3537933"/>
            <a:ext cx="806886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15; 15 chia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3428999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6 152 : 5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7A3398-CF5D-EE2C-4F4D-500B8111BCCE}"/>
              </a:ext>
            </a:extLst>
          </p:cNvPr>
          <p:cNvSpPr txBox="1"/>
          <p:nvPr/>
        </p:nvSpPr>
        <p:spPr>
          <a:xfrm>
            <a:off x="4204757" y="2073612"/>
            <a:ext cx="60754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61E6D9-3498-A22D-786B-60C83086EB23}"/>
              </a:ext>
            </a:extLst>
          </p:cNvPr>
          <p:cNvSpPr txBox="1"/>
          <p:nvPr/>
        </p:nvSpPr>
        <p:spPr>
          <a:xfrm>
            <a:off x="4159919" y="3053691"/>
            <a:ext cx="653152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10, 11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A5EA02-BC56-2A45-302B-9D580B7EC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743" y="1823304"/>
            <a:ext cx="1096640" cy="10668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FA61FF-57B2-1CC2-F29F-C60A07281ABB}"/>
              </a:ext>
            </a:extLst>
          </p:cNvPr>
          <p:cNvSpPr txBox="1"/>
          <p:nvPr/>
        </p:nvSpPr>
        <p:spPr>
          <a:xfrm>
            <a:off x="4092555" y="4031520"/>
            <a:ext cx="653152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15, 15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12" name="TextBox 38">
            <a:extLst>
              <a:ext uri="{FF2B5EF4-FFF2-40B4-BE49-F238E27FC236}">
                <a16:creationId xmlns:a16="http://schemas.microsoft.com/office/drawing/2014/main" id="{0AB66B3F-981C-DA59-9DC2-BC48AA6E1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416" y="2124315"/>
            <a:ext cx="4026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0C302E-F0C1-62B0-F154-524A6BDA225F}"/>
              </a:ext>
            </a:extLst>
          </p:cNvPr>
          <p:cNvSpPr txBox="1"/>
          <p:nvPr/>
        </p:nvSpPr>
        <p:spPr>
          <a:xfrm>
            <a:off x="4092554" y="4589107"/>
            <a:ext cx="653152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2, 2 chia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897EA8-8DA7-525D-1F7E-64F5197A285C}"/>
              </a:ext>
            </a:extLst>
          </p:cNvPr>
          <p:cNvSpPr txBox="1"/>
          <p:nvPr/>
        </p:nvSpPr>
        <p:spPr>
          <a:xfrm>
            <a:off x="4159918" y="5081550"/>
            <a:ext cx="653152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 ; 2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38">
            <a:extLst>
              <a:ext uri="{FF2B5EF4-FFF2-40B4-BE49-F238E27FC236}">
                <a16:creationId xmlns:a16="http://schemas.microsoft.com/office/drawing/2014/main" id="{6F0980FA-60F1-A4BF-D733-526F38EFA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3300" y="2124315"/>
            <a:ext cx="3774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TextBox 38">
            <a:extLst>
              <a:ext uri="{FF2B5EF4-FFF2-40B4-BE49-F238E27FC236}">
                <a16:creationId xmlns:a16="http://schemas.microsoft.com/office/drawing/2014/main" id="{7258AC48-1C8C-81FB-4990-E6E05F3BE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13" y="3325692"/>
            <a:ext cx="5590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86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6" grpId="0" animBg="1"/>
      <p:bldP spid="60" grpId="0"/>
      <p:bldP spid="61" grpId="0"/>
      <p:bldP spid="64" grpId="0"/>
      <p:bldP spid="6" grpId="0"/>
      <p:bldP spid="7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7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58498" y="116335"/>
            <a:ext cx="3012507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6 SVNAdeline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72BC3D-D6D3-4EDF-8194-D881E64E83AC}"/>
              </a:ext>
            </a:extLst>
          </p:cNvPr>
          <p:cNvGrpSpPr/>
          <p:nvPr/>
        </p:nvGrpSpPr>
        <p:grpSpPr>
          <a:xfrm>
            <a:off x="940688" y="3461314"/>
            <a:ext cx="2864714" cy="3217616"/>
            <a:chOff x="413254" y="1190847"/>
            <a:chExt cx="2191723" cy="32176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644209-86CB-4379-97F5-8C6F242EF3D4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3">
              <a:extLst>
                <a:ext uri="{FF2B5EF4-FFF2-40B4-BE49-F238E27FC236}">
                  <a16:creationId xmlns:a16="http://schemas.microsoft.com/office/drawing/2014/main" id="{E376C07A-EFA2-498C-8816-664DC28D1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B5C22998-7DB6-49FA-BCC2-75979AD4E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3 248</a:t>
              </a:r>
            </a:p>
          </p:txBody>
        </p:sp>
        <p:grpSp>
          <p:nvGrpSpPr>
            <p:cNvPr id="43" name="Group 66">
              <a:extLst>
                <a:ext uri="{FF2B5EF4-FFF2-40B4-BE49-F238E27FC236}">
                  <a16:creationId xmlns:a16="http://schemas.microsoft.com/office/drawing/2014/main" id="{B1590B2D-8600-4154-AEFC-CDEA4188F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DB182D1-7433-4A97-97E8-D48F29F4F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6F84111-90B6-4452-A1F6-AF88C2688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4A2B3D-CF1D-4B0F-8A85-5E7A30EC00E7}"/>
              </a:ext>
            </a:extLst>
          </p:cNvPr>
          <p:cNvSpPr txBox="1"/>
          <p:nvPr/>
        </p:nvSpPr>
        <p:spPr>
          <a:xfrm>
            <a:off x="2234061" y="43622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054EAB-DBE2-4520-8C4B-3E6A33286AF9}"/>
              </a:ext>
            </a:extLst>
          </p:cNvPr>
          <p:cNvSpPr txBox="1"/>
          <p:nvPr/>
        </p:nvSpPr>
        <p:spPr>
          <a:xfrm>
            <a:off x="940688" y="419186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F09119-A067-411C-B4A0-CAE3DDA015E3}"/>
              </a:ext>
            </a:extLst>
          </p:cNvPr>
          <p:cNvSpPr txBox="1"/>
          <p:nvPr/>
        </p:nvSpPr>
        <p:spPr>
          <a:xfrm>
            <a:off x="1264238" y="41747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C137CBD-6931-432E-9996-3F3CAB7B421D}"/>
              </a:ext>
            </a:extLst>
          </p:cNvPr>
          <p:cNvSpPr txBox="1"/>
          <p:nvPr/>
        </p:nvSpPr>
        <p:spPr>
          <a:xfrm>
            <a:off x="2497344" y="436603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C820D60-8FF9-419E-B387-E90F6F2396DA}"/>
              </a:ext>
            </a:extLst>
          </p:cNvPr>
          <p:cNvSpPr txBox="1"/>
          <p:nvPr/>
        </p:nvSpPr>
        <p:spPr>
          <a:xfrm>
            <a:off x="1278144" y="469260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EA3F3D-8BA0-4910-8DC2-26A433479E60}"/>
              </a:ext>
            </a:extLst>
          </p:cNvPr>
          <p:cNvSpPr txBox="1"/>
          <p:nvPr/>
        </p:nvSpPr>
        <p:spPr>
          <a:xfrm>
            <a:off x="1550287" y="469260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F6C403B-A264-4D0F-A072-5CEB83CA6B7E}"/>
              </a:ext>
            </a:extLst>
          </p:cNvPr>
          <p:cNvSpPr txBox="1"/>
          <p:nvPr/>
        </p:nvSpPr>
        <p:spPr>
          <a:xfrm>
            <a:off x="2769487" y="43769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7B03FDF-ED52-44AD-9213-AB96716E7769}"/>
              </a:ext>
            </a:extLst>
          </p:cNvPr>
          <p:cNvSpPr txBox="1"/>
          <p:nvPr/>
        </p:nvSpPr>
        <p:spPr>
          <a:xfrm>
            <a:off x="1572058" y="51933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D8D129-8E41-41F2-ABE1-F50D71BAC8D3}"/>
              </a:ext>
            </a:extLst>
          </p:cNvPr>
          <p:cNvSpPr txBox="1"/>
          <p:nvPr/>
        </p:nvSpPr>
        <p:spPr>
          <a:xfrm>
            <a:off x="1833315" y="51933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82E5F71-B8A0-4012-BBBD-2D7AF6DF0AC4}"/>
              </a:ext>
            </a:extLst>
          </p:cNvPr>
          <p:cNvSpPr txBox="1"/>
          <p:nvPr/>
        </p:nvSpPr>
        <p:spPr>
          <a:xfrm>
            <a:off x="3008972" y="43769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0E361-9C3C-4189-8237-AC0627F9836F}"/>
              </a:ext>
            </a:extLst>
          </p:cNvPr>
          <p:cNvSpPr txBox="1"/>
          <p:nvPr/>
        </p:nvSpPr>
        <p:spPr>
          <a:xfrm>
            <a:off x="1800658" y="56614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AE261C8-C017-4384-B3E0-F7B670855A1A}"/>
              </a:ext>
            </a:extLst>
          </p:cNvPr>
          <p:cNvGrpSpPr/>
          <p:nvPr/>
        </p:nvGrpSpPr>
        <p:grpSpPr>
          <a:xfrm>
            <a:off x="4642843" y="3524542"/>
            <a:ext cx="2864714" cy="3217616"/>
            <a:chOff x="413254" y="1190847"/>
            <a:chExt cx="2191723" cy="321761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DE48E68-01CD-493D-AD32-99CC815D91FB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TextBox 43">
              <a:extLst>
                <a:ext uri="{FF2B5EF4-FFF2-40B4-BE49-F238E27FC236}">
                  <a16:creationId xmlns:a16="http://schemas.microsoft.com/office/drawing/2014/main" id="{CB6DB12D-266C-41E6-9B1E-A4BAE89C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5" name="TextBox 49">
              <a:extLst>
                <a:ext uri="{FF2B5EF4-FFF2-40B4-BE49-F238E27FC236}">
                  <a16:creationId xmlns:a16="http://schemas.microsoft.com/office/drawing/2014/main" id="{BD195AB1-A278-46C2-B9C0-75CFEF4EF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6 324</a:t>
              </a:r>
            </a:p>
          </p:txBody>
        </p:sp>
        <p:grpSp>
          <p:nvGrpSpPr>
            <p:cNvPr id="116" name="Group 66">
              <a:extLst>
                <a:ext uri="{FF2B5EF4-FFF2-40B4-BE49-F238E27FC236}">
                  <a16:creationId xmlns:a16="http://schemas.microsoft.com/office/drawing/2014/main" id="{0CFEBF62-9359-420D-AF4E-337697DF8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FE0E580-32C8-44D2-96C1-809876751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80BD992-7F84-481F-BAEC-BEBCA5414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9217981-D4D1-4A23-9F99-98EEEB1FAD6C}"/>
              </a:ext>
            </a:extLst>
          </p:cNvPr>
          <p:cNvSpPr txBox="1"/>
          <p:nvPr/>
        </p:nvSpPr>
        <p:spPr>
          <a:xfrm>
            <a:off x="5956975" y="44057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6C3EB7D-D7A1-49F5-84BC-C60AA31F7EE2}"/>
              </a:ext>
            </a:extLst>
          </p:cNvPr>
          <p:cNvSpPr txBox="1"/>
          <p:nvPr/>
        </p:nvSpPr>
        <p:spPr>
          <a:xfrm>
            <a:off x="4663602" y="42354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F218D8B-51D7-472D-B395-378C65E2705F}"/>
              </a:ext>
            </a:extLst>
          </p:cNvPr>
          <p:cNvSpPr txBox="1"/>
          <p:nvPr/>
        </p:nvSpPr>
        <p:spPr>
          <a:xfrm>
            <a:off x="4986124" y="423350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15CBF3-1A83-46E7-AECA-DCAA13246D2B}"/>
              </a:ext>
            </a:extLst>
          </p:cNvPr>
          <p:cNvSpPr txBox="1"/>
          <p:nvPr/>
        </p:nvSpPr>
        <p:spPr>
          <a:xfrm>
            <a:off x="6220258" y="44095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D34BB-9228-4563-AD72-C55BBA0D7AF4}"/>
              </a:ext>
            </a:extLst>
          </p:cNvPr>
          <p:cNvSpPr txBox="1"/>
          <p:nvPr/>
        </p:nvSpPr>
        <p:spPr>
          <a:xfrm>
            <a:off x="5001058" y="473614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FF4AA37-9278-48BC-B7E9-47DEF5E96741}"/>
              </a:ext>
            </a:extLst>
          </p:cNvPr>
          <p:cNvSpPr txBox="1"/>
          <p:nvPr/>
        </p:nvSpPr>
        <p:spPr>
          <a:xfrm>
            <a:off x="5273201" y="473614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140EBA-C321-4342-A713-7DD0DF9F1A3D}"/>
              </a:ext>
            </a:extLst>
          </p:cNvPr>
          <p:cNvSpPr txBox="1"/>
          <p:nvPr/>
        </p:nvSpPr>
        <p:spPr>
          <a:xfrm>
            <a:off x="6459744" y="44095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8C806C4-A18D-4147-8D2F-2E4FF58A24E4}"/>
              </a:ext>
            </a:extLst>
          </p:cNvPr>
          <p:cNvSpPr txBox="1"/>
          <p:nvPr/>
        </p:nvSpPr>
        <p:spPr>
          <a:xfrm>
            <a:off x="5294972" y="52368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45E1DBA-8F30-47BD-BB8B-F48B700D9D28}"/>
              </a:ext>
            </a:extLst>
          </p:cNvPr>
          <p:cNvSpPr txBox="1"/>
          <p:nvPr/>
        </p:nvSpPr>
        <p:spPr>
          <a:xfrm>
            <a:off x="5556229" y="52368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4E25460-8AAD-4035-BA67-3212327EBB06}"/>
              </a:ext>
            </a:extLst>
          </p:cNvPr>
          <p:cNvSpPr txBox="1"/>
          <p:nvPr/>
        </p:nvSpPr>
        <p:spPr>
          <a:xfrm>
            <a:off x="6700242" y="4409578"/>
            <a:ext cx="8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8353376-C0F1-4A17-8B60-D78BA328227A}"/>
              </a:ext>
            </a:extLst>
          </p:cNvPr>
          <p:cNvSpPr txBox="1"/>
          <p:nvPr/>
        </p:nvSpPr>
        <p:spPr>
          <a:xfrm>
            <a:off x="5523572" y="57049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29F4498-2843-4C3C-AA61-85AF6D0E3A82}"/>
              </a:ext>
            </a:extLst>
          </p:cNvPr>
          <p:cNvGrpSpPr/>
          <p:nvPr/>
        </p:nvGrpSpPr>
        <p:grpSpPr>
          <a:xfrm>
            <a:off x="8354871" y="3578971"/>
            <a:ext cx="2864714" cy="3217616"/>
            <a:chOff x="413254" y="1190847"/>
            <a:chExt cx="2191723" cy="321761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7A438ED-41D8-4708-94A7-EADB830FAD8C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3" name="TextBox 43">
              <a:extLst>
                <a:ext uri="{FF2B5EF4-FFF2-40B4-BE49-F238E27FC236}">
                  <a16:creationId xmlns:a16="http://schemas.microsoft.com/office/drawing/2014/main" id="{77A0824C-DCCA-411C-94C7-2030EC6AA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4" name="TextBox 49">
              <a:extLst>
                <a:ext uri="{FF2B5EF4-FFF2-40B4-BE49-F238E27FC236}">
                  <a16:creationId xmlns:a16="http://schemas.microsoft.com/office/drawing/2014/main" id="{12F4FB33-BCEE-420B-8684-959A35E1D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1 249</a:t>
              </a:r>
            </a:p>
          </p:txBody>
        </p:sp>
        <p:grpSp>
          <p:nvGrpSpPr>
            <p:cNvPr id="135" name="Group 66">
              <a:extLst>
                <a:ext uri="{FF2B5EF4-FFF2-40B4-BE49-F238E27FC236}">
                  <a16:creationId xmlns:a16="http://schemas.microsoft.com/office/drawing/2014/main" id="{A4D176FD-7459-46F9-95A9-68E301CFA3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D665B7D-43AC-4540-88B1-E5F12FEFEE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03C9D4FD-6B05-4125-9E15-3A9596EC30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2555208A-6C1C-469B-876C-2DE0708E8A74}"/>
              </a:ext>
            </a:extLst>
          </p:cNvPr>
          <p:cNvSpPr txBox="1"/>
          <p:nvPr/>
        </p:nvSpPr>
        <p:spPr>
          <a:xfrm>
            <a:off x="9669003" y="44602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BF91D38-0862-40DB-B054-DE8DC34EB8C8}"/>
              </a:ext>
            </a:extLst>
          </p:cNvPr>
          <p:cNvSpPr txBox="1"/>
          <p:nvPr/>
        </p:nvSpPr>
        <p:spPr>
          <a:xfrm>
            <a:off x="8713087" y="42789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963FF84-B458-4F68-B372-F43408445E41}"/>
              </a:ext>
            </a:extLst>
          </p:cNvPr>
          <p:cNvSpPr txBox="1"/>
          <p:nvPr/>
        </p:nvSpPr>
        <p:spPr>
          <a:xfrm>
            <a:off x="9017886" y="42789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ED02FB7-9A07-4C2F-AC47-BF29CB444447}"/>
              </a:ext>
            </a:extLst>
          </p:cNvPr>
          <p:cNvSpPr txBox="1"/>
          <p:nvPr/>
        </p:nvSpPr>
        <p:spPr>
          <a:xfrm>
            <a:off x="9932286" y="44640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912D106-74DF-456B-9815-34E9E9308549}"/>
              </a:ext>
            </a:extLst>
          </p:cNvPr>
          <p:cNvSpPr txBox="1"/>
          <p:nvPr/>
        </p:nvSpPr>
        <p:spPr>
          <a:xfrm>
            <a:off x="9017886" y="473614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EAEDBED-4AFE-42DF-BF86-A85811A07AEB}"/>
              </a:ext>
            </a:extLst>
          </p:cNvPr>
          <p:cNvSpPr txBox="1"/>
          <p:nvPr/>
        </p:nvSpPr>
        <p:spPr>
          <a:xfrm>
            <a:off x="9290029" y="4736149"/>
            <a:ext cx="355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FD42A9EB-B7F1-4996-9C09-1187AEE03CE8}"/>
              </a:ext>
            </a:extLst>
          </p:cNvPr>
          <p:cNvSpPr txBox="1"/>
          <p:nvPr/>
        </p:nvSpPr>
        <p:spPr>
          <a:xfrm>
            <a:off x="10171772" y="4464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450310F-A68C-431B-8575-B756983CC026}"/>
              </a:ext>
            </a:extLst>
          </p:cNvPr>
          <p:cNvSpPr txBox="1"/>
          <p:nvPr/>
        </p:nvSpPr>
        <p:spPr>
          <a:xfrm>
            <a:off x="9279143" y="5226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AD4C1D-5B97-D22C-A275-08447598E8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23" y="878788"/>
            <a:ext cx="11220325" cy="1865412"/>
          </a:xfrm>
          <a:prstGeom prst="rect">
            <a:avLst/>
          </a:prstGeom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B977F41D-3016-57CA-7DB8-66A33EACBEEC}"/>
              </a:ext>
            </a:extLst>
          </p:cNvPr>
          <p:cNvSpPr/>
          <p:nvPr/>
        </p:nvSpPr>
        <p:spPr>
          <a:xfrm>
            <a:off x="9503047" y="5277033"/>
            <a:ext cx="141081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(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dư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1)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6 SVNAdeline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8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B9A59C-CA5A-4328-893E-9B78AF74091E}"/>
              </a:ext>
            </a:extLst>
          </p:cNvPr>
          <p:cNvSpPr txBox="1"/>
          <p:nvPr/>
        </p:nvSpPr>
        <p:spPr>
          <a:xfrm>
            <a:off x="468085" y="664029"/>
            <a:ext cx="3597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C0D77A-6D6E-D462-9421-B45AD6EAF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04" y="1140527"/>
            <a:ext cx="10677890" cy="1774334"/>
          </a:xfrm>
          <a:prstGeom prst="rect">
            <a:avLst/>
          </a:prstGeom>
        </p:spPr>
      </p:pic>
      <p:pic>
        <p:nvPicPr>
          <p:cNvPr id="4" name="图片 1" descr="15">
            <a:extLst>
              <a:ext uri="{FF2B5EF4-FFF2-40B4-BE49-F238E27FC236}">
                <a16:creationId xmlns:a16="http://schemas.microsoft.com/office/drawing/2014/main" id="{858D0A33-33EE-8CDC-3AD1-20B951D910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320459" y="2603802"/>
            <a:ext cx="11643646" cy="3623945"/>
          </a:xfrm>
          <a:prstGeom prst="rect">
            <a:avLst/>
          </a:prstGeom>
        </p:spPr>
      </p:pic>
      <p:pic>
        <p:nvPicPr>
          <p:cNvPr id="6" name="图片 5" descr="12">
            <a:extLst>
              <a:ext uri="{FF2B5EF4-FFF2-40B4-BE49-F238E27FC236}">
                <a16:creationId xmlns:a16="http://schemas.microsoft.com/office/drawing/2014/main" id="{E84A83DA-F552-AA66-D6A1-5A90357F56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274177" y="5510258"/>
            <a:ext cx="12192000" cy="10826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66D88D4-9A3C-F873-7EF3-1450FDD7436D}"/>
              </a:ext>
            </a:extLst>
          </p:cNvPr>
          <p:cNvGrpSpPr/>
          <p:nvPr/>
        </p:nvGrpSpPr>
        <p:grpSpPr>
          <a:xfrm>
            <a:off x="1214866" y="3381019"/>
            <a:ext cx="2082831" cy="1631502"/>
            <a:chOff x="413255" y="1441024"/>
            <a:chExt cx="1593523" cy="1631502"/>
          </a:xfrm>
        </p:grpSpPr>
        <p:sp>
          <p:nvSpPr>
            <p:cNvPr id="11" name="TextBox 43">
              <a:extLst>
                <a:ext uri="{FF2B5EF4-FFF2-40B4-BE49-F238E27FC236}">
                  <a16:creationId xmlns:a16="http://schemas.microsoft.com/office/drawing/2014/main" id="{AE80B17C-6A65-2F44-9ABA-7A742D0B6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2" name="TextBox 49">
              <a:extLst>
                <a:ext uri="{FF2B5EF4-FFF2-40B4-BE49-F238E27FC236}">
                  <a16:creationId xmlns:a16="http://schemas.microsoft.com/office/drawing/2014/main" id="{F33F28DC-E892-CD06-1B85-23ABA3E2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5" y="1445824"/>
              <a:ext cx="105898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4 832</a:t>
              </a:r>
            </a:p>
          </p:txBody>
        </p:sp>
        <p:grpSp>
          <p:nvGrpSpPr>
            <p:cNvPr id="13" name="Group 66">
              <a:extLst>
                <a:ext uri="{FF2B5EF4-FFF2-40B4-BE49-F238E27FC236}">
                  <a16:creationId xmlns:a16="http://schemas.microsoft.com/office/drawing/2014/main" id="{BFC58608-EAFF-8658-C75E-A1D9CF20D4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614363" cy="1485848"/>
              <a:chOff x="2299" y="1296"/>
              <a:chExt cx="387" cy="6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7408447-78EE-EA42-280D-E5B6E2DCE4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387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7AD4D18-AA7A-AE88-632B-37074765E8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1E2AFD-2B1D-D4F0-2FEF-FBB1AE4EFBB4}"/>
              </a:ext>
            </a:extLst>
          </p:cNvPr>
          <p:cNvSpPr txBox="1"/>
          <p:nvPr/>
        </p:nvSpPr>
        <p:spPr>
          <a:xfrm>
            <a:off x="2494686" y="3989460"/>
            <a:ext cx="398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E6B16B-513E-CCA5-A809-BBC4CC370F02}"/>
              </a:ext>
            </a:extLst>
          </p:cNvPr>
          <p:cNvSpPr txBox="1"/>
          <p:nvPr/>
        </p:nvSpPr>
        <p:spPr>
          <a:xfrm>
            <a:off x="1538547" y="385919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6EAF8E-4DD5-5FCF-2AA3-5519FAD3BE21}"/>
              </a:ext>
            </a:extLst>
          </p:cNvPr>
          <p:cNvSpPr txBox="1"/>
          <p:nvPr/>
        </p:nvSpPr>
        <p:spPr>
          <a:xfrm>
            <a:off x="1806389" y="3859191"/>
            <a:ext cx="416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D136A2-E381-D9EA-EA7D-339B8AF43248}"/>
              </a:ext>
            </a:extLst>
          </p:cNvPr>
          <p:cNvSpPr txBox="1"/>
          <p:nvPr/>
        </p:nvSpPr>
        <p:spPr>
          <a:xfrm>
            <a:off x="2784329" y="3989460"/>
            <a:ext cx="416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57407C-329E-9B37-BD97-60EA6E5F9905}"/>
              </a:ext>
            </a:extLst>
          </p:cNvPr>
          <p:cNvSpPr txBox="1"/>
          <p:nvPr/>
        </p:nvSpPr>
        <p:spPr>
          <a:xfrm>
            <a:off x="1806151" y="4361612"/>
            <a:ext cx="390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D7B831-AC66-B202-9984-DEC71DB0E7F2}"/>
              </a:ext>
            </a:extLst>
          </p:cNvPr>
          <p:cNvSpPr txBox="1"/>
          <p:nvPr/>
        </p:nvSpPr>
        <p:spPr>
          <a:xfrm>
            <a:off x="3084999" y="3989460"/>
            <a:ext cx="44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EBDAB5-767A-F24D-34BA-6B70337C9151}"/>
              </a:ext>
            </a:extLst>
          </p:cNvPr>
          <p:cNvSpPr txBox="1"/>
          <p:nvPr/>
        </p:nvSpPr>
        <p:spPr>
          <a:xfrm>
            <a:off x="2084970" y="4367863"/>
            <a:ext cx="394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3A1E2F-4402-877C-81CD-8BA2F8F7893A}"/>
              </a:ext>
            </a:extLst>
          </p:cNvPr>
          <p:cNvSpPr txBox="1"/>
          <p:nvPr/>
        </p:nvSpPr>
        <p:spPr>
          <a:xfrm>
            <a:off x="2090413" y="4906421"/>
            <a:ext cx="471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A1B8AB-9682-E145-C777-562181B0E8EC}"/>
              </a:ext>
            </a:extLst>
          </p:cNvPr>
          <p:cNvGrpSpPr/>
          <p:nvPr/>
        </p:nvGrpSpPr>
        <p:grpSpPr>
          <a:xfrm>
            <a:off x="4917020" y="3444247"/>
            <a:ext cx="2003984" cy="1631502"/>
            <a:chOff x="413254" y="1441024"/>
            <a:chExt cx="1533199" cy="1631502"/>
          </a:xfrm>
        </p:grpSpPr>
        <p:sp>
          <p:nvSpPr>
            <p:cNvPr id="29" name="TextBox 43">
              <a:extLst>
                <a:ext uri="{FF2B5EF4-FFF2-40B4-BE49-F238E27FC236}">
                  <a16:creationId xmlns:a16="http://schemas.microsoft.com/office/drawing/2014/main" id="{D9433830-B572-856D-EF98-B21E91BAF8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0" name="TextBox 49">
              <a:extLst>
                <a:ext uri="{FF2B5EF4-FFF2-40B4-BE49-F238E27FC236}">
                  <a16:creationId xmlns:a16="http://schemas.microsoft.com/office/drawing/2014/main" id="{50C2183D-1089-6061-283C-DF8143258D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7 584</a:t>
              </a:r>
            </a:p>
          </p:txBody>
        </p:sp>
        <p:grpSp>
          <p:nvGrpSpPr>
            <p:cNvPr id="31" name="Group 66">
              <a:extLst>
                <a:ext uri="{FF2B5EF4-FFF2-40B4-BE49-F238E27FC236}">
                  <a16:creationId xmlns:a16="http://schemas.microsoft.com/office/drawing/2014/main" id="{2C9CCBBC-B367-5329-A7F6-3F132FA770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554038" cy="1485848"/>
              <a:chOff x="2299" y="1296"/>
              <a:chExt cx="349" cy="681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7D58C11-F9C1-7B55-9B42-B61C8AEF7C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349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A33DB5C-794D-F2E4-E98A-7BEB2FEB3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D24F4AF-EF0D-4792-92A1-353D54F934AB}"/>
              </a:ext>
            </a:extLst>
          </p:cNvPr>
          <p:cNvSpPr txBox="1"/>
          <p:nvPr/>
        </p:nvSpPr>
        <p:spPr>
          <a:xfrm>
            <a:off x="6231204" y="4001920"/>
            <a:ext cx="27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50C880-F925-7E42-97D3-F7B07CB81111}"/>
              </a:ext>
            </a:extLst>
          </p:cNvPr>
          <p:cNvSpPr txBox="1"/>
          <p:nvPr/>
        </p:nvSpPr>
        <p:spPr>
          <a:xfrm>
            <a:off x="4894694" y="3914243"/>
            <a:ext cx="431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1FF0A6-BB87-ED8F-FC8E-943B86C9CB32}"/>
              </a:ext>
            </a:extLst>
          </p:cNvPr>
          <p:cNvSpPr txBox="1"/>
          <p:nvPr/>
        </p:nvSpPr>
        <p:spPr>
          <a:xfrm>
            <a:off x="5275235" y="39158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26DA52-CE1D-C6AD-C56C-559FB381A776}"/>
              </a:ext>
            </a:extLst>
          </p:cNvPr>
          <p:cNvSpPr txBox="1"/>
          <p:nvPr/>
        </p:nvSpPr>
        <p:spPr>
          <a:xfrm>
            <a:off x="6479362" y="4006815"/>
            <a:ext cx="424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6A83C3-9756-59BC-27C0-5523A7C84FD2}"/>
              </a:ext>
            </a:extLst>
          </p:cNvPr>
          <p:cNvSpPr txBox="1"/>
          <p:nvPr/>
        </p:nvSpPr>
        <p:spPr>
          <a:xfrm>
            <a:off x="5275235" y="4405677"/>
            <a:ext cx="40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CFB29-2D53-2D42-53DD-D35017C35D29}"/>
              </a:ext>
            </a:extLst>
          </p:cNvPr>
          <p:cNvSpPr txBox="1"/>
          <p:nvPr/>
        </p:nvSpPr>
        <p:spPr>
          <a:xfrm>
            <a:off x="5547378" y="4405677"/>
            <a:ext cx="420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9A01120-5A99-9258-FC97-26D1AB8E09A9}"/>
              </a:ext>
            </a:extLst>
          </p:cNvPr>
          <p:cNvSpPr txBox="1"/>
          <p:nvPr/>
        </p:nvSpPr>
        <p:spPr>
          <a:xfrm>
            <a:off x="6747453" y="4022343"/>
            <a:ext cx="477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CF095E-DCAF-4586-34A4-E7E760557782}"/>
              </a:ext>
            </a:extLst>
          </p:cNvPr>
          <p:cNvSpPr txBox="1"/>
          <p:nvPr/>
        </p:nvSpPr>
        <p:spPr>
          <a:xfrm>
            <a:off x="5569149" y="4906421"/>
            <a:ext cx="463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884F9B-8EB8-CF87-4B48-96D4E457A073}"/>
              </a:ext>
            </a:extLst>
          </p:cNvPr>
          <p:cNvSpPr txBox="1"/>
          <p:nvPr/>
        </p:nvSpPr>
        <p:spPr>
          <a:xfrm>
            <a:off x="5830406" y="4906421"/>
            <a:ext cx="413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66661F7-20F3-CB2E-7CB5-945262F3EAF2}"/>
              </a:ext>
            </a:extLst>
          </p:cNvPr>
          <p:cNvSpPr txBox="1"/>
          <p:nvPr/>
        </p:nvSpPr>
        <p:spPr>
          <a:xfrm>
            <a:off x="7045494" y="4021482"/>
            <a:ext cx="477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C224E2-DB2C-8F8D-9D0A-5E482C8EF79F}"/>
              </a:ext>
            </a:extLst>
          </p:cNvPr>
          <p:cNvSpPr txBox="1"/>
          <p:nvPr/>
        </p:nvSpPr>
        <p:spPr>
          <a:xfrm>
            <a:off x="5839022" y="5374342"/>
            <a:ext cx="529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401835-0357-9621-F956-25C4F1FEB796}"/>
              </a:ext>
            </a:extLst>
          </p:cNvPr>
          <p:cNvGrpSpPr/>
          <p:nvPr/>
        </p:nvGrpSpPr>
        <p:grpSpPr>
          <a:xfrm>
            <a:off x="8629048" y="3498676"/>
            <a:ext cx="2118102" cy="1631502"/>
            <a:chOff x="413254" y="1441024"/>
            <a:chExt cx="1620508" cy="1631502"/>
          </a:xfrm>
        </p:grpSpPr>
        <p:sp>
          <p:nvSpPr>
            <p:cNvPr id="47" name="TextBox 43">
              <a:extLst>
                <a:ext uri="{FF2B5EF4-FFF2-40B4-BE49-F238E27FC236}">
                  <a16:creationId xmlns:a16="http://schemas.microsoft.com/office/drawing/2014/main" id="{C4BCC9DB-12EC-2E7C-3536-776F00D95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48" name="TextBox 49">
              <a:extLst>
                <a:ext uri="{FF2B5EF4-FFF2-40B4-BE49-F238E27FC236}">
                  <a16:creationId xmlns:a16="http://schemas.microsoft.com/office/drawing/2014/main" id="{357B5C63-04F5-D693-12D4-54C101E02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5 139</a:t>
              </a:r>
            </a:p>
          </p:txBody>
        </p:sp>
        <p:grpSp>
          <p:nvGrpSpPr>
            <p:cNvPr id="49" name="Group 66">
              <a:extLst>
                <a:ext uri="{FF2B5EF4-FFF2-40B4-BE49-F238E27FC236}">
                  <a16:creationId xmlns:a16="http://schemas.microsoft.com/office/drawing/2014/main" id="{63BF00DF-580B-9DDD-5E4A-292016F5D6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2" y="1586678"/>
              <a:ext cx="641350" cy="1485848"/>
              <a:chOff x="2299" y="1296"/>
              <a:chExt cx="404" cy="681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AB508A2-1CAF-17B9-C4A8-510CF7E1C7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04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3DCF75B-CD90-546B-3678-B51CED904E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876A022-AC12-2C0B-1179-74397161317E}"/>
              </a:ext>
            </a:extLst>
          </p:cNvPr>
          <p:cNvSpPr txBox="1"/>
          <p:nvPr/>
        </p:nvSpPr>
        <p:spPr>
          <a:xfrm>
            <a:off x="9928650" y="4070295"/>
            <a:ext cx="383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C887C78-D704-E881-E0EE-A7856B262848}"/>
              </a:ext>
            </a:extLst>
          </p:cNvPr>
          <p:cNvSpPr txBox="1"/>
          <p:nvPr/>
        </p:nvSpPr>
        <p:spPr>
          <a:xfrm>
            <a:off x="8987264" y="3948478"/>
            <a:ext cx="368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D876E07-C77E-ECB7-6F02-0DCF2DC98975}"/>
              </a:ext>
            </a:extLst>
          </p:cNvPr>
          <p:cNvSpPr txBox="1"/>
          <p:nvPr/>
        </p:nvSpPr>
        <p:spPr>
          <a:xfrm>
            <a:off x="9292063" y="3948478"/>
            <a:ext cx="378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FB4E6AA-2B37-EEB8-6F44-560DD35FA185}"/>
              </a:ext>
            </a:extLst>
          </p:cNvPr>
          <p:cNvSpPr txBox="1"/>
          <p:nvPr/>
        </p:nvSpPr>
        <p:spPr>
          <a:xfrm>
            <a:off x="10207762" y="4088905"/>
            <a:ext cx="428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24D613-2980-32D1-D033-D92F781C15F5}"/>
              </a:ext>
            </a:extLst>
          </p:cNvPr>
          <p:cNvSpPr txBox="1"/>
          <p:nvPr/>
        </p:nvSpPr>
        <p:spPr>
          <a:xfrm>
            <a:off x="9292063" y="440567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5E117CF-8CC0-451B-CBA7-2A0FE1AB9DE0}"/>
              </a:ext>
            </a:extLst>
          </p:cNvPr>
          <p:cNvSpPr txBox="1"/>
          <p:nvPr/>
        </p:nvSpPr>
        <p:spPr>
          <a:xfrm>
            <a:off x="9564206" y="4405677"/>
            <a:ext cx="407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BA86A2E-2D30-34AD-1F93-CEBB3021A5B7}"/>
              </a:ext>
            </a:extLst>
          </p:cNvPr>
          <p:cNvSpPr txBox="1"/>
          <p:nvPr/>
        </p:nvSpPr>
        <p:spPr>
          <a:xfrm>
            <a:off x="10476420" y="4102513"/>
            <a:ext cx="379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FAD2C6-E0AA-BCD0-980C-563566F19C6F}"/>
              </a:ext>
            </a:extLst>
          </p:cNvPr>
          <p:cNvSpPr txBox="1"/>
          <p:nvPr/>
        </p:nvSpPr>
        <p:spPr>
          <a:xfrm>
            <a:off x="9553320" y="48955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8ECC02-5C51-26E1-222F-592ECA90C86A}"/>
              </a:ext>
            </a:extLst>
          </p:cNvPr>
          <p:cNvSpPr txBox="1"/>
          <p:nvPr/>
        </p:nvSpPr>
        <p:spPr>
          <a:xfrm>
            <a:off x="10074428" y="4976528"/>
            <a:ext cx="162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dư</a:t>
            </a:r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2" grpId="0"/>
      <p:bldP spid="23" grpId="0"/>
      <p:bldP spid="26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2596" y="410726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5B7A0-8881-4B4D-954B-9E006E239708}"/>
              </a:ext>
            </a:extLst>
          </p:cNvPr>
          <p:cNvGrpSpPr/>
          <p:nvPr/>
        </p:nvGrpSpPr>
        <p:grpSpPr>
          <a:xfrm>
            <a:off x="378602" y="512075"/>
            <a:ext cx="619044" cy="584775"/>
            <a:chOff x="621568" y="794220"/>
            <a:chExt cx="619044" cy="584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B28D90-909F-4FDA-95B7-7B2D344042ED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EA7F956-19E4-4632-847B-856DD10C4CD4}"/>
              </a:ext>
            </a:extLst>
          </p:cNvPr>
          <p:cNvSpPr txBox="1"/>
          <p:nvPr/>
        </p:nvSpPr>
        <p:spPr>
          <a:xfrm>
            <a:off x="911026" y="481296"/>
            <a:ext cx="109507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2530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mỗi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8F5FC5-5633-4F59-A08F-3BB9D8650131}"/>
              </a:ext>
            </a:extLst>
          </p:cNvPr>
          <p:cNvSpPr txBox="1"/>
          <p:nvPr/>
        </p:nvSpPr>
        <p:spPr>
          <a:xfrm>
            <a:off x="1110122" y="2227266"/>
            <a:ext cx="224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Tóm</a:t>
            </a:r>
            <a:r>
              <a:rPr lang="en-US" sz="28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tắt</a:t>
            </a:r>
            <a:r>
              <a:rPr lang="en-US" sz="28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77AC5B-58FE-ABE0-66F8-809B50BA3AC7}"/>
              </a:ext>
            </a:extLst>
          </p:cNvPr>
          <p:cNvSpPr txBox="1"/>
          <p:nvPr/>
        </p:nvSpPr>
        <p:spPr>
          <a:xfrm>
            <a:off x="378601" y="2785841"/>
            <a:ext cx="420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2530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089A62-1F29-7910-3F73-E07EAE248275}"/>
              </a:ext>
            </a:extLst>
          </p:cNvPr>
          <p:cNvSpPr txBox="1"/>
          <p:nvPr/>
        </p:nvSpPr>
        <p:spPr>
          <a:xfrm>
            <a:off x="310597" y="3293672"/>
            <a:ext cx="4340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…….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161539-1834-51C5-3E0F-9A0535FAE93B}"/>
              </a:ext>
            </a:extLst>
          </p:cNvPr>
          <p:cNvCxnSpPr/>
          <p:nvPr/>
        </p:nvCxnSpPr>
        <p:spPr>
          <a:xfrm>
            <a:off x="4807705" y="2492812"/>
            <a:ext cx="0" cy="320108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7C971EF-58F3-85F9-82CC-5C17627C4502}"/>
              </a:ext>
            </a:extLst>
          </p:cNvPr>
          <p:cNvSpPr txBox="1"/>
          <p:nvPr/>
        </p:nvSpPr>
        <p:spPr>
          <a:xfrm>
            <a:off x="7124204" y="2322506"/>
            <a:ext cx="224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3E0DD2-25AB-C824-A045-47DDBF3BBD7A}"/>
              </a:ext>
            </a:extLst>
          </p:cNvPr>
          <p:cNvSpPr txBox="1"/>
          <p:nvPr/>
        </p:nvSpPr>
        <p:spPr>
          <a:xfrm>
            <a:off x="5370288" y="2845726"/>
            <a:ext cx="623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0BEF33-F4B3-3007-3076-289DC84C2F27}"/>
              </a:ext>
            </a:extLst>
          </p:cNvPr>
          <p:cNvSpPr txBox="1"/>
          <p:nvPr/>
        </p:nvSpPr>
        <p:spPr>
          <a:xfrm>
            <a:off x="5510965" y="3447202"/>
            <a:ext cx="5219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2530 : 5 =  506 (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F3EC78-7AF9-A137-B680-83BD699AA048}"/>
              </a:ext>
            </a:extLst>
          </p:cNvPr>
          <p:cNvSpPr txBox="1"/>
          <p:nvPr/>
        </p:nvSpPr>
        <p:spPr>
          <a:xfrm>
            <a:off x="7365616" y="4084152"/>
            <a:ext cx="4243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506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1F4B29-065E-B1C6-B235-85D01EFAEFBD}"/>
              </a:ext>
            </a:extLst>
          </p:cNvPr>
          <p:cNvCxnSpPr/>
          <p:nvPr/>
        </p:nvCxnSpPr>
        <p:spPr>
          <a:xfrm>
            <a:off x="4245123" y="949150"/>
            <a:ext cx="6485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810E47-7F96-AE1C-97AC-9021754B66AC}"/>
              </a:ext>
            </a:extLst>
          </p:cNvPr>
          <p:cNvCxnSpPr/>
          <p:nvPr/>
        </p:nvCxnSpPr>
        <p:spPr>
          <a:xfrm>
            <a:off x="1110122" y="1343046"/>
            <a:ext cx="13764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D52D1F-2231-4FA8-08B8-C4DEF40DAE43}"/>
              </a:ext>
            </a:extLst>
          </p:cNvPr>
          <p:cNvCxnSpPr>
            <a:cxnSpLocks/>
          </p:cNvCxnSpPr>
          <p:nvPr/>
        </p:nvCxnSpPr>
        <p:spPr>
          <a:xfrm>
            <a:off x="3063187" y="1343046"/>
            <a:ext cx="63096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2BFC11-9F4E-B49A-1310-8BFFC4E9EF61}"/>
              </a:ext>
            </a:extLst>
          </p:cNvPr>
          <p:cNvCxnSpPr/>
          <p:nvPr/>
        </p:nvCxnSpPr>
        <p:spPr>
          <a:xfrm>
            <a:off x="9857881" y="1343046"/>
            <a:ext cx="13764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2F1612-A6E9-EEF0-9FDD-30F1954137A1}"/>
              </a:ext>
            </a:extLst>
          </p:cNvPr>
          <p:cNvCxnSpPr>
            <a:cxnSpLocks/>
          </p:cNvCxnSpPr>
          <p:nvPr/>
        </p:nvCxnSpPr>
        <p:spPr>
          <a:xfrm>
            <a:off x="1262397" y="1748665"/>
            <a:ext cx="49097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694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4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D3927151-61CB-C1E6-3027-8DF4832E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nkey Climbing Vines, Zoo Animals Clipart, Monkey Vector, Monkey PNG  Transparent Clipart Image and PSD File for Free Download | Climbing vines,  Animal clipart, Clip art">
            <a:hlinkClick r:id="rId6" action="ppaction://hlinksldjump"/>
            <a:extLst>
              <a:ext uri="{FF2B5EF4-FFF2-40B4-BE49-F238E27FC236}">
                <a16:creationId xmlns:a16="http://schemas.microsoft.com/office/drawing/2014/main" id="{A1F4B5E6-B596-6D96-2BDC-1E88E6E3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ảnh Phim Hoạt Hình Vẽ Tay Giỏ Dễ Thương Minh Họa PNG , Giỏ Clipart,  Cái Rổ, Tinh Tế PNG miễn phí tải tập tin PSDComment và Vector">
            <a:extLst>
              <a:ext uri="{FF2B5EF4-FFF2-40B4-BE49-F238E27FC236}">
                <a16:creationId xmlns:a16="http://schemas.microsoft.com/office/drawing/2014/main" id="{158FEBD4-72C7-D236-D61F-98F17DE8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52" y="2866392"/>
            <a:ext cx="627307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662C9F7-4157-27E9-F570-37E967B252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3119" y="595998"/>
            <a:ext cx="3657917" cy="364978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E9E0C582-504F-2088-6357-2BA2C2CEA5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2290" y="2532592"/>
            <a:ext cx="2949573" cy="253467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BAC674CF-88C2-C374-0D7F-A824EC58F5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8588" y="1127060"/>
            <a:ext cx="3568501" cy="3568501"/>
          </a:xfrm>
          <a:prstGeom prst="rect">
            <a:avLst/>
          </a:prstGeom>
        </p:spPr>
      </p:pic>
      <p:pic>
        <p:nvPicPr>
          <p:cNvPr id="2" name="Picture 1">
            <a:hlinkClick r:id="rId16" action="ppaction://hlinksldjump"/>
            <a:extLst>
              <a:ext uri="{FF2B5EF4-FFF2-40B4-BE49-F238E27FC236}">
                <a16:creationId xmlns:a16="http://schemas.microsoft.com/office/drawing/2014/main" id="{CA257C00-9BF9-EB41-505C-147E22326B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6808" y="284357"/>
            <a:ext cx="5864860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58025E-6 L 0.4375 0.346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34568E-6 L 0.3 0.044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545 0.3694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4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420757" y="159687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2246714" y="3209146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1 305 : 3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1817490" y="4088219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435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597" y="32084"/>
            <a:ext cx="5007881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044" y="-597741"/>
            <a:ext cx="6971911" cy="734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hlinkClick r:id="rId7" action="ppaction://hlinksldjump"/>
            <a:extLst>
              <a:ext uri="{FF2B5EF4-FFF2-40B4-BE49-F238E27FC236}">
                <a16:creationId xmlns:a16="http://schemas.microsoft.com/office/drawing/2014/main" id="{785875A3-C9BE-5135-4684-4E056F400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672" y="-718554"/>
            <a:ext cx="4188308" cy="41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4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602852" y="1399019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7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095EFF6-0A8C-585E-E0DB-6A06F905D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54"/>
          <a:stretch/>
        </p:blipFill>
        <p:spPr bwMode="auto">
          <a:xfrm>
            <a:off x="-329629" y="-144379"/>
            <a:ext cx="3783263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51D90D8B-6D0B-BB54-36C2-6B2F0D5A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405" y="-1694933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9DE98AF0-4283-BFAB-CE1F-0D5558019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7001" y="673995"/>
            <a:ext cx="3178324" cy="2731245"/>
          </a:xfrm>
          <a:prstGeom prst="rect">
            <a:avLst/>
          </a:prstGeom>
        </p:spPr>
      </p:pic>
      <p:sp>
        <p:nvSpPr>
          <p:cNvPr id="14" name="Google Shape;470;p34">
            <a:extLst>
              <a:ext uri="{FF2B5EF4-FFF2-40B4-BE49-F238E27FC236}">
                <a16:creationId xmlns:a16="http://schemas.microsoft.com/office/drawing/2014/main" id="{AE594DE7-D321-4FA7-945F-A665F5FDA8A0}"/>
              </a:ext>
            </a:extLst>
          </p:cNvPr>
          <p:cNvSpPr txBox="1">
            <a:spLocks/>
          </p:cNvSpPr>
          <p:nvPr/>
        </p:nvSpPr>
        <p:spPr>
          <a:xfrm>
            <a:off x="2366457" y="2784603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6 406: 2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5" name="Google Shape;694;p42">
            <a:extLst>
              <a:ext uri="{FF2B5EF4-FFF2-40B4-BE49-F238E27FC236}">
                <a16:creationId xmlns:a16="http://schemas.microsoft.com/office/drawing/2014/main" id="{EA62C648-E4B4-4133-BD54-8EA487475765}"/>
              </a:ext>
            </a:extLst>
          </p:cNvPr>
          <p:cNvSpPr txBox="1">
            <a:spLocks/>
          </p:cNvSpPr>
          <p:nvPr/>
        </p:nvSpPr>
        <p:spPr>
          <a:xfrm>
            <a:off x="1937233" y="3663676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3 203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9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161463" y="95626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6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1A8E3F93-654A-EC99-95F1-BECC6879D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267"/>
          <a:stretch/>
        </p:blipFill>
        <p:spPr bwMode="auto">
          <a:xfrm>
            <a:off x="-707632" y="-396564"/>
            <a:ext cx="3692467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C9B640D-463B-17CA-FC0B-F8A4C55C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100" y="-1852750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84C0CC14-2CE6-FF1C-55D3-3B8EB9117D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7057" y="-485830"/>
            <a:ext cx="4129773" cy="4129773"/>
          </a:xfrm>
          <a:prstGeom prst="rect">
            <a:avLst/>
          </a:prstGeom>
        </p:spPr>
      </p:pic>
      <p:sp>
        <p:nvSpPr>
          <p:cNvPr id="14" name="Google Shape;470;p34">
            <a:extLst>
              <a:ext uri="{FF2B5EF4-FFF2-40B4-BE49-F238E27FC236}">
                <a16:creationId xmlns:a16="http://schemas.microsoft.com/office/drawing/2014/main" id="{981E1E20-FD8B-43C5-BE6C-375E71D4FD7C}"/>
              </a:ext>
            </a:extLst>
          </p:cNvPr>
          <p:cNvSpPr txBox="1">
            <a:spLocks/>
          </p:cNvSpPr>
          <p:nvPr/>
        </p:nvSpPr>
        <p:spPr>
          <a:xfrm>
            <a:off x="2214057" y="2207660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2 430 : 2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5" name="Google Shape;694;p42">
            <a:extLst>
              <a:ext uri="{FF2B5EF4-FFF2-40B4-BE49-F238E27FC236}">
                <a16:creationId xmlns:a16="http://schemas.microsoft.com/office/drawing/2014/main" id="{D608E20D-9D91-4261-ADF7-47BD36C57E4D}"/>
              </a:ext>
            </a:extLst>
          </p:cNvPr>
          <p:cNvSpPr txBox="1">
            <a:spLocks/>
          </p:cNvSpPr>
          <p:nvPr/>
        </p:nvSpPr>
        <p:spPr>
          <a:xfrm>
            <a:off x="1784833" y="3086733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1 215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latin typeface="Fujiyama" pitchFamily="50" charset="0"/>
              </a:rPr>
              <a:t>Thứ</a:t>
            </a:r>
            <a:r>
              <a:rPr lang="en-US" sz="4800" b="1" dirty="0">
                <a:latin typeface="Fujiyama" pitchFamily="50" charset="0"/>
              </a:rPr>
              <a:t> … </a:t>
            </a:r>
            <a:r>
              <a:rPr lang="en-US" sz="4800" b="1" dirty="0" err="1">
                <a:latin typeface="Fujiyama" pitchFamily="50" charset="0"/>
              </a:rPr>
              <a:t>ngày</a:t>
            </a:r>
            <a:r>
              <a:rPr lang="en-US" sz="4800" b="1" dirty="0">
                <a:latin typeface="Fujiyama" pitchFamily="50" charset="0"/>
              </a:rPr>
              <a:t> … </a:t>
            </a:r>
            <a:r>
              <a:rPr lang="en-US" sz="4800" b="1" dirty="0" err="1">
                <a:latin typeface="Fujiyama" pitchFamily="50" charset="0"/>
              </a:rPr>
              <a:t>tháng</a:t>
            </a:r>
            <a:r>
              <a:rPr lang="en-US" sz="4800" b="1" dirty="0">
                <a:latin typeface="Fujiyama" pitchFamily="50" charset="0"/>
              </a:rPr>
              <a:t> … </a:t>
            </a:r>
            <a:r>
              <a:rPr lang="en-US" sz="4800" b="1" dirty="0" err="1">
                <a:latin typeface="Fujiyama" pitchFamily="50" charset="0"/>
              </a:rPr>
              <a:t>năm</a:t>
            </a:r>
            <a:r>
              <a:rPr lang="en-US" sz="4800" b="1" dirty="0"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latin typeface="Fujiyama" pitchFamily="50" charset="0"/>
              </a:rPr>
              <a:t>Bài</a:t>
            </a:r>
            <a:r>
              <a:rPr lang="en-US" sz="4800" b="1" dirty="0">
                <a:latin typeface="Fujiyama" pitchFamily="50" charset="0"/>
              </a:rPr>
              <a:t> </a:t>
            </a:r>
            <a:r>
              <a:rPr lang="en-US" sz="4800" b="1" dirty="0" smtClean="0">
                <a:latin typeface="Fujiyama" pitchFamily="50" charset="0"/>
              </a:rPr>
              <a:t>119</a:t>
            </a:r>
            <a:endParaRPr lang="en-US" sz="4800" b="1" dirty="0"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smtClean="0">
                <a:latin typeface="Fujiyama" pitchFamily="50" charset="0"/>
              </a:rPr>
              <a:t>Chia </a:t>
            </a:r>
            <a:r>
              <a:rPr lang="en-US" sz="4800" b="1" dirty="0" err="1" smtClean="0">
                <a:latin typeface="Fujiyama" pitchFamily="50" charset="0"/>
              </a:rPr>
              <a:t>cho</a:t>
            </a:r>
            <a:r>
              <a:rPr lang="en-US" sz="4800" b="1" dirty="0" smtClean="0">
                <a:latin typeface="Fujiyama" pitchFamily="50" charset="0"/>
              </a:rPr>
              <a:t> </a:t>
            </a:r>
            <a:r>
              <a:rPr lang="en-US" sz="4800" b="1" dirty="0" err="1" smtClean="0">
                <a:latin typeface="Fujiyama" pitchFamily="50" charset="0"/>
              </a:rPr>
              <a:t>số</a:t>
            </a:r>
            <a:r>
              <a:rPr lang="en-US" sz="4800" b="1" dirty="0" smtClean="0">
                <a:latin typeface="Fujiyama" pitchFamily="50" charset="0"/>
              </a:rPr>
              <a:t> </a:t>
            </a:r>
            <a:r>
              <a:rPr lang="en-US" sz="4800" b="1" dirty="0" err="1" smtClean="0">
                <a:latin typeface="Fujiyama" pitchFamily="50" charset="0"/>
              </a:rPr>
              <a:t>có</a:t>
            </a:r>
            <a:r>
              <a:rPr lang="en-US" sz="4800" b="1" dirty="0" smtClean="0">
                <a:latin typeface="Fujiyama" pitchFamily="50" charset="0"/>
              </a:rPr>
              <a:t> </a:t>
            </a:r>
            <a:r>
              <a:rPr lang="en-US" sz="4800" b="1" dirty="0" err="1" smtClean="0">
                <a:latin typeface="Fujiyama" pitchFamily="50" charset="0"/>
              </a:rPr>
              <a:t>một</a:t>
            </a:r>
            <a:r>
              <a:rPr lang="en-US" sz="4800" b="1" dirty="0" smtClean="0">
                <a:latin typeface="Fujiyama" pitchFamily="50" charset="0"/>
              </a:rPr>
              <a:t> </a:t>
            </a:r>
            <a:r>
              <a:rPr lang="en-US" sz="4800" b="1" dirty="0" err="1" smtClean="0">
                <a:latin typeface="Fujiyama" pitchFamily="50" charset="0"/>
              </a:rPr>
              <a:t>chữ</a:t>
            </a:r>
            <a:r>
              <a:rPr lang="en-US" sz="4800" b="1" dirty="0" smtClean="0">
                <a:latin typeface="Fujiyama" pitchFamily="50" charset="0"/>
              </a:rPr>
              <a:t> </a:t>
            </a:r>
            <a:r>
              <a:rPr lang="en-US" sz="4800" b="1" dirty="0" err="1" smtClean="0">
                <a:latin typeface="Fujiyama" pitchFamily="50" charset="0"/>
              </a:rPr>
              <a:t>số</a:t>
            </a:r>
            <a:r>
              <a:rPr lang="en-US" sz="4800" b="1" dirty="0" smtClean="0">
                <a:latin typeface="Fujiyama" pitchFamily="50" charset="0"/>
              </a:rPr>
              <a:t> </a:t>
            </a:r>
            <a:r>
              <a:rPr lang="en-US" sz="4800" b="1" dirty="0" err="1" smtClean="0">
                <a:latin typeface="Fujiyama" pitchFamily="50" charset="0"/>
              </a:rPr>
              <a:t>trong</a:t>
            </a:r>
            <a:endParaRPr lang="en-US" sz="4800" b="1" dirty="0" smtClean="0"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latin typeface="Fujiyama" pitchFamily="50" charset="0"/>
              </a:rPr>
              <a:t>phạm</a:t>
            </a:r>
            <a:r>
              <a:rPr lang="en-US" sz="4800" b="1" dirty="0" smtClean="0">
                <a:latin typeface="Fujiyama" pitchFamily="50" charset="0"/>
              </a:rPr>
              <a:t> vi 10 000</a:t>
            </a:r>
            <a:endParaRPr lang="en-US" sz="4800" b="1" dirty="0"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13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280528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766;p25">
            <a:extLst>
              <a:ext uri="{FF2B5EF4-FFF2-40B4-BE49-F238E27FC236}">
                <a16:creationId xmlns:a16="http://schemas.microsoft.com/office/drawing/2014/main" id="{5B1A2635-4480-45C7-8813-780BF7C9970C}"/>
              </a:ext>
            </a:extLst>
          </p:cNvPr>
          <p:cNvGrpSpPr/>
          <p:nvPr/>
        </p:nvGrpSpPr>
        <p:grpSpPr>
          <a:xfrm>
            <a:off x="1776248" y="564493"/>
            <a:ext cx="809298" cy="903888"/>
            <a:chOff x="3688121" y="2981594"/>
            <a:chExt cx="3319085" cy="3319078"/>
          </a:xfrm>
        </p:grpSpPr>
        <p:sp>
          <p:nvSpPr>
            <p:cNvPr id="11" name="Google Shape;767;p25">
              <a:extLst>
                <a:ext uri="{FF2B5EF4-FFF2-40B4-BE49-F238E27FC236}">
                  <a16:creationId xmlns:a16="http://schemas.microsoft.com/office/drawing/2014/main" id="{03EF39FD-9789-4F6F-AE79-3ABEFA53D7E4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768;p25">
              <a:extLst>
                <a:ext uri="{FF2B5EF4-FFF2-40B4-BE49-F238E27FC236}">
                  <a16:creationId xmlns:a16="http://schemas.microsoft.com/office/drawing/2014/main" id="{E2FED88D-37FC-47D9-90A5-AA1C4C710290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769;p25">
              <a:extLst>
                <a:ext uri="{FF2B5EF4-FFF2-40B4-BE49-F238E27FC236}">
                  <a16:creationId xmlns:a16="http://schemas.microsoft.com/office/drawing/2014/main" id="{7D315E66-F1D5-4862-8A2E-71C1741205D6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21" name="Google Shape;770;p25">
                <a:extLst>
                  <a:ext uri="{FF2B5EF4-FFF2-40B4-BE49-F238E27FC236}">
                    <a16:creationId xmlns:a16="http://schemas.microsoft.com/office/drawing/2014/main" id="{D5B98227-A27F-48A8-AE74-36E53BC23086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71;p25">
                <a:extLst>
                  <a:ext uri="{FF2B5EF4-FFF2-40B4-BE49-F238E27FC236}">
                    <a16:creationId xmlns:a16="http://schemas.microsoft.com/office/drawing/2014/main" id="{DA5B206C-42CC-430B-A595-19CA785CA059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772;p25">
              <a:extLst>
                <a:ext uri="{FF2B5EF4-FFF2-40B4-BE49-F238E27FC236}">
                  <a16:creationId xmlns:a16="http://schemas.microsoft.com/office/drawing/2014/main" id="{D3403DE6-78E8-4BC6-B29B-7299BEE7B542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19" name="Google Shape;773;p25">
                <a:extLst>
                  <a:ext uri="{FF2B5EF4-FFF2-40B4-BE49-F238E27FC236}">
                    <a16:creationId xmlns:a16="http://schemas.microsoft.com/office/drawing/2014/main" id="{69D3A2BC-5012-45E6-8BC6-25A00F6BA9AF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74;p25">
                <a:extLst>
                  <a:ext uri="{FF2B5EF4-FFF2-40B4-BE49-F238E27FC236}">
                    <a16:creationId xmlns:a16="http://schemas.microsoft.com/office/drawing/2014/main" id="{CAC5FF45-4179-4583-989E-2F3787D77DEB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775;p25">
              <a:extLst>
                <a:ext uri="{FF2B5EF4-FFF2-40B4-BE49-F238E27FC236}">
                  <a16:creationId xmlns:a16="http://schemas.microsoft.com/office/drawing/2014/main" id="{45217EEA-66EE-42D1-A03D-FE418F6D44D4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776;p25">
              <a:extLst>
                <a:ext uri="{FF2B5EF4-FFF2-40B4-BE49-F238E27FC236}">
                  <a16:creationId xmlns:a16="http://schemas.microsoft.com/office/drawing/2014/main" id="{52044049-0AE7-4E5D-B29D-1508E75AA0D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777;p25">
              <a:extLst>
                <a:ext uri="{FF2B5EF4-FFF2-40B4-BE49-F238E27FC236}">
                  <a16:creationId xmlns:a16="http://schemas.microsoft.com/office/drawing/2014/main" id="{E00A07FC-76CE-46BC-98BF-216A02283063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778;p25">
              <a:extLst>
                <a:ext uri="{FF2B5EF4-FFF2-40B4-BE49-F238E27FC236}">
                  <a16:creationId xmlns:a16="http://schemas.microsoft.com/office/drawing/2014/main" id="{46DC5C1E-F8A1-408C-8562-67C308C5C26A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BC41E08-EF8E-4BC6-8081-A81C6F8651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58" y="2585545"/>
            <a:ext cx="830804" cy="872358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2199A3-234B-4DDE-B13E-E1500D46B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14" y="1188106"/>
            <a:ext cx="8504657" cy="4133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2CFD8-9CE1-491C-B551-CA5761966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67" y="3724384"/>
            <a:ext cx="7157324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69104" y="1177877"/>
            <a:ext cx="10145171" cy="1000179"/>
            <a:chOff x="1178806" y="447223"/>
            <a:chExt cx="10131100" cy="1533546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4513785" y="447223"/>
              <a:ext cx="6708322" cy="1278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b="1" dirty="0">
                  <a:solidFill>
                    <a:srgbClr val="00206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1 022 x 6 = ?</a:t>
              </a:r>
              <a:endParaRPr lang="en-US" sz="44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6 132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6 232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6 332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68887" y="1196527"/>
            <a:ext cx="10145388" cy="981529"/>
            <a:chOff x="1178590" y="475819"/>
            <a:chExt cx="10131316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78590" y="564060"/>
              <a:ext cx="10043515" cy="141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5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1 225 x 3 = ?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3 775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3 575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3 675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kern="0" dirty="0">
                  <a:solidFill>
                    <a:srgbClr val="FFFBF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2 006 x 4 = ?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8 124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8 024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8 224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47" y="1077894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C40BCF-4E33-28AC-CDC8-67269923FE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0487" y="577582"/>
            <a:ext cx="10117768" cy="292251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9510EC-141D-88BE-D233-436493CEDCCB}"/>
              </a:ext>
            </a:extLst>
          </p:cNvPr>
          <p:cNvSpPr/>
          <p:nvPr/>
        </p:nvSpPr>
        <p:spPr>
          <a:xfrm>
            <a:off x="2890423" y="3516339"/>
            <a:ext cx="3488948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a) 1692 : 4 = ?</a:t>
            </a:r>
          </a:p>
        </p:txBody>
      </p:sp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1278" y="57649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075" y="160680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421" y="1599239"/>
            <a:ext cx="1213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1 692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258779" y="1702505"/>
            <a:ext cx="976906" cy="830378"/>
            <a:chOff x="2299" y="1252"/>
            <a:chExt cx="438" cy="51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727" y="208568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142" y="2086635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777" y="208663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862231" y="1569644"/>
            <a:ext cx="60754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cs typeface="Arial" panose="020B0604020202020204" pitchFamily="34" charset="0"/>
              </a:rPr>
              <a:t>16 chia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850004" y="2702704"/>
            <a:ext cx="600749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9; 9 chia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361" y="209939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598" y="255519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349" y="2555191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02" y="294520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3968998" y="5280850"/>
            <a:ext cx="4429413" cy="894867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+mj-lt"/>
                <a:cs typeface="Arial" panose="020B0604020202020204" pitchFamily="34" charset="0"/>
              </a:rPr>
              <a:t>1692 : 4  = 423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015" y="209939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60601" y="3689908"/>
            <a:ext cx="806886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2;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12; 12 chia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3.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AF3F56-4504-4DDB-BC9C-3BFA86FB6D83}"/>
              </a:ext>
            </a:extLst>
          </p:cNvPr>
          <p:cNvSpPr txBox="1"/>
          <p:nvPr/>
        </p:nvSpPr>
        <p:spPr>
          <a:xfrm>
            <a:off x="3892493" y="4263618"/>
            <a:ext cx="670047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12, 12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12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022EDA-2525-106F-4D2B-9C63744039CF}"/>
              </a:ext>
            </a:extLst>
          </p:cNvPr>
          <p:cNvSpPr/>
          <p:nvPr/>
        </p:nvSpPr>
        <p:spPr>
          <a:xfrm>
            <a:off x="4201981" y="348307"/>
            <a:ext cx="4069821" cy="1026879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a) 1692 : 4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4EFD62-4549-6067-3887-53B488E67920}"/>
              </a:ext>
            </a:extLst>
          </p:cNvPr>
          <p:cNvSpPr txBox="1"/>
          <p:nvPr/>
        </p:nvSpPr>
        <p:spPr>
          <a:xfrm>
            <a:off x="3860601" y="2086635"/>
            <a:ext cx="60754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16, 16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16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D9DFD4-7A59-0AA8-777C-2030B068A706}"/>
              </a:ext>
            </a:extLst>
          </p:cNvPr>
          <p:cNvSpPr txBox="1"/>
          <p:nvPr/>
        </p:nvSpPr>
        <p:spPr>
          <a:xfrm>
            <a:off x="3906337" y="3142622"/>
            <a:ext cx="600749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8, 9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 animBg="1"/>
      <p:bldP spid="60" grpId="0"/>
      <p:bldP spid="64" grpId="0"/>
      <p:bldP spid="66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597</Words>
  <Application>Microsoft Office PowerPoint</Application>
  <PresentationFormat>Widescreen</PresentationFormat>
  <Paragraphs>169</Paragraphs>
  <Slides>22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55" baseType="lpstr">
      <vt:lpstr>微软雅黑</vt:lpstr>
      <vt:lpstr>宋体</vt:lpstr>
      <vt:lpstr>#9Slide05 SVNEgregio Script</vt:lpstr>
      <vt:lpstr>#9Slide06 SVNAdeline</vt:lpstr>
      <vt:lpstr>#9Slide07 HoneyCream</vt:lpstr>
      <vt:lpstr>Abril Fatface</vt:lpstr>
      <vt:lpstr>Aldrich</vt:lpstr>
      <vt:lpstr>Arial</vt:lpstr>
      <vt:lpstr>Calibri</vt:lpstr>
      <vt:lpstr>Calibri Light</vt:lpstr>
      <vt:lpstr>Cambria</vt:lpstr>
      <vt:lpstr>Comfortaa</vt:lpstr>
      <vt:lpstr>等线</vt:lpstr>
      <vt:lpstr>Fredoka One</vt:lpstr>
      <vt:lpstr>Fujiyama</vt:lpstr>
      <vt:lpstr>Holtwood One SC</vt:lpstr>
      <vt:lpstr>Tahoma</vt:lpstr>
      <vt:lpstr>Times New Roman</vt:lpstr>
      <vt:lpstr>UTM Alexander</vt:lpstr>
      <vt:lpstr>UTM Davida</vt:lpstr>
      <vt:lpstr>UTM HelvetIns</vt:lpstr>
      <vt:lpstr>Verdana</vt:lpstr>
      <vt:lpstr>思源黑体 CN Bold</vt:lpstr>
      <vt:lpstr>方正少儿简体</vt:lpstr>
      <vt:lpstr>Office Theme</vt:lpstr>
      <vt:lpstr>Office 主题</vt:lpstr>
      <vt:lpstr>SlidesMania</vt:lpstr>
      <vt:lpstr>1_SlidesMania</vt:lpstr>
      <vt:lpstr>2_SlidesMania</vt:lpstr>
      <vt:lpstr>3_SlidesMania</vt:lpstr>
      <vt:lpstr>1_Math Lesson by Slidesgo</vt:lpstr>
      <vt:lpstr>2_Math Lesson by Slidesgo</vt:lpstr>
      <vt:lpstr>3_Math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</dc:creator>
  <cp:lastModifiedBy>ADMIN</cp:lastModifiedBy>
  <cp:revision>94</cp:revision>
  <dcterms:created xsi:type="dcterms:W3CDTF">2022-10-27T08:36:44Z</dcterms:created>
  <dcterms:modified xsi:type="dcterms:W3CDTF">2023-07-21T06:49:45Z</dcterms:modified>
</cp:coreProperties>
</file>