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56" r:id="rId5"/>
    <p:sldId id="257" r:id="rId6"/>
    <p:sldId id="258" r:id="rId7"/>
    <p:sldId id="259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8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11DE-27F1-4CE3-96EB-0E8B0D358FD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04D2-64FD-4955-90AE-3A609ACA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SỐ TRỪ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335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trừ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8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61" y="198382"/>
            <a:ext cx="8756073" cy="6589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71" y="87545"/>
            <a:ext cx="10030691" cy="5278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8410831">
            <a:off x="4345917" y="3437380"/>
            <a:ext cx="246448" cy="77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6298" y="3010855"/>
            <a:ext cx="346364" cy="872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06880" y="156963"/>
            <a:ext cx="9144000" cy="238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59" y="484910"/>
            <a:ext cx="5904487" cy="4294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241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3928" y="909712"/>
            <a:ext cx="2673928" cy="353739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7816209">
            <a:off x="2276024" y="2599772"/>
            <a:ext cx="218871" cy="644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81459" y="2332045"/>
            <a:ext cx="207819" cy="6927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438" y="1199774"/>
            <a:ext cx="2523707" cy="2402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350" y="4871911"/>
            <a:ext cx="5677886" cy="7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886690"/>
          </a:xfrm>
        </p:spPr>
        <p:txBody>
          <a:bodyPr/>
          <a:lstStyle/>
          <a:p>
            <a:r>
              <a:rPr lang="en-US" dirty="0" smtClean="0"/>
              <a:t>                               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28" y="1052946"/>
            <a:ext cx="10986654" cy="49460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90861" y="2581275"/>
            <a:ext cx="634472" cy="9069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71468" y="2581275"/>
            <a:ext cx="745065" cy="9069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0861" y="4374957"/>
            <a:ext cx="634472" cy="9069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71467" y="4374957"/>
            <a:ext cx="745065" cy="9069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74" y="365123"/>
            <a:ext cx="11660803" cy="5218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8307" y="3213630"/>
            <a:ext cx="5515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1507" y="3213629"/>
            <a:ext cx="8902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542" y="3213628"/>
            <a:ext cx="8902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7744" y="3213628"/>
            <a:ext cx="12490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3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62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11. Tìm số trừ</dc:title>
  <dc:creator>Tu Anh</dc:creator>
  <cp:lastModifiedBy>ADMIN</cp:lastModifiedBy>
  <cp:revision>14</cp:revision>
  <dcterms:created xsi:type="dcterms:W3CDTF">2022-04-18T07:18:35Z</dcterms:created>
  <dcterms:modified xsi:type="dcterms:W3CDTF">2023-06-07T04:04:02Z</dcterms:modified>
</cp:coreProperties>
</file>