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handoutMasterIdLst>
    <p:handoutMasterId r:id="rId20"/>
  </p:handoutMasterIdLst>
  <p:sldIdLst>
    <p:sldId id="442" r:id="rId3"/>
    <p:sldId id="443" r:id="rId4"/>
    <p:sldId id="324" r:id="rId5"/>
    <p:sldId id="326" r:id="rId6"/>
    <p:sldId id="329" r:id="rId7"/>
    <p:sldId id="411" r:id="rId8"/>
    <p:sldId id="412" r:id="rId9"/>
    <p:sldId id="413" r:id="rId10"/>
    <p:sldId id="263" r:id="rId11"/>
    <p:sldId id="262" r:id="rId12"/>
    <p:sldId id="438" r:id="rId13"/>
    <p:sldId id="261" r:id="rId14"/>
    <p:sldId id="421" r:id="rId15"/>
    <p:sldId id="441" r:id="rId16"/>
    <p:sldId id="273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515"/>
    <a:srgbClr val="FB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86381" autoAdjust="0"/>
  </p:normalViewPr>
  <p:slideViewPr>
    <p:cSldViewPr snapToGrid="0">
      <p:cViewPr>
        <p:scale>
          <a:sx n="50" d="100"/>
          <a:sy n="50" d="100"/>
        </p:scale>
        <p:origin x="2069" y="6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96"/>
    </p:cViewPr>
  </p:sorter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418219-001B-4079-A1C7-BC70B37355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8C0CA-8FB0-474A-A90D-9F666FB979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CA754-59CE-42C1-90BD-66B55C6AF2C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77D9F-0B9C-4119-8D91-FF15CA8444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F88B7-F530-4F32-ACD9-FB9EBE3C3B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CFD66-EE68-4EBD-963A-C6C8EAA1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5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9E4E-193D-473C-B2CC-F21B92C5DC8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C61BD-BD79-4DCD-AA3C-4B47C475E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C61BD-BD79-4DCD-AA3C-4B47C475E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22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69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70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29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74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750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564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04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1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74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1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039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37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472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32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09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19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4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17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4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301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589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4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5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1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7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114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21" Type="http://schemas.openxmlformats.org/officeDocument/2006/relationships/image" Target="../media/image16.gif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NHÂN,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CHIA NHẨM CÁC SỐ TRÒN NGHÌN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37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0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187328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4" name="Rounded Rectangular Callout 2">
            <a:extLst>
              <a:ext uri="{FF2B5EF4-FFF2-40B4-BE49-F238E27FC236}">
                <a16:creationId xmlns:a16="http://schemas.microsoft.com/office/drawing/2014/main" id="{AE983FE0-91CF-46FC-8A1E-6FA8424C537A}"/>
              </a:ext>
            </a:extLst>
          </p:cNvPr>
          <p:cNvSpPr/>
          <p:nvPr/>
        </p:nvSpPr>
        <p:spPr>
          <a:xfrm>
            <a:off x="616809" y="3385434"/>
            <a:ext cx="5168176" cy="2340809"/>
          </a:xfrm>
          <a:prstGeom prst="wedgeRoundRectCallout">
            <a:avLst>
              <a:gd name="adj1" fmla="val 16574"/>
              <a:gd name="adj2" fmla="val 4861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25D70-6AF6-431C-91C0-87F17033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513" y="291281"/>
            <a:ext cx="3900157" cy="3007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DAC6E2-5289-4674-ADD0-1156EF90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593" y="377529"/>
            <a:ext cx="3900156" cy="30079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D756E0-4BB3-4D4C-AEE4-A0915908FBB1}"/>
              </a:ext>
            </a:extLst>
          </p:cNvPr>
          <p:cNvSpPr txBox="1"/>
          <p:nvPr/>
        </p:nvSpPr>
        <p:spPr>
          <a:xfrm>
            <a:off x="971455" y="4958354"/>
            <a:ext cx="391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2000 x 3 = 6000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F81DA4-136C-4173-8F28-44769E7D05F4}"/>
              </a:ext>
            </a:extLst>
          </p:cNvPr>
          <p:cNvSpPr txBox="1"/>
          <p:nvPr/>
        </p:nvSpPr>
        <p:spPr>
          <a:xfrm>
            <a:off x="901013" y="3457814"/>
            <a:ext cx="498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14BE8-6FEA-4F8F-AF42-6F221FFFCCAA}"/>
              </a:ext>
            </a:extLst>
          </p:cNvPr>
          <p:cNvSpPr txBox="1"/>
          <p:nvPr/>
        </p:nvSpPr>
        <p:spPr>
          <a:xfrm>
            <a:off x="2069140" y="4032618"/>
            <a:ext cx="226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 x 3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9D07C-C051-4757-AF64-E04309185636}"/>
              </a:ext>
            </a:extLst>
          </p:cNvPr>
          <p:cNvSpPr txBox="1"/>
          <p:nvPr/>
        </p:nvSpPr>
        <p:spPr>
          <a:xfrm>
            <a:off x="971455" y="4436829"/>
            <a:ext cx="484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Nhẩm: 2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x 3000 = 6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2">
            <a:extLst>
              <a:ext uri="{FF2B5EF4-FFF2-40B4-BE49-F238E27FC236}">
                <a16:creationId xmlns:a16="http://schemas.microsoft.com/office/drawing/2014/main" id="{E0302512-45DC-4EA0-96B9-FD51A65EA4B7}"/>
              </a:ext>
            </a:extLst>
          </p:cNvPr>
          <p:cNvSpPr/>
          <p:nvPr/>
        </p:nvSpPr>
        <p:spPr>
          <a:xfrm>
            <a:off x="6407015" y="3467779"/>
            <a:ext cx="5168176" cy="2340809"/>
          </a:xfrm>
          <a:prstGeom prst="wedgeRoundRectCallout">
            <a:avLst>
              <a:gd name="adj1" fmla="val 16574"/>
              <a:gd name="adj2" fmla="val 4861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375909-5B8B-4A13-87C3-7649B8F57B7F}"/>
              </a:ext>
            </a:extLst>
          </p:cNvPr>
          <p:cNvCxnSpPr/>
          <p:nvPr/>
        </p:nvCxnSpPr>
        <p:spPr>
          <a:xfrm>
            <a:off x="6042942" y="3385434"/>
            <a:ext cx="0" cy="250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A88F08-ED31-403E-86E3-428401C616F7}"/>
              </a:ext>
            </a:extLst>
          </p:cNvPr>
          <p:cNvSpPr txBox="1"/>
          <p:nvPr/>
        </p:nvSpPr>
        <p:spPr>
          <a:xfrm>
            <a:off x="6846667" y="5139158"/>
            <a:ext cx="391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8000 : 4 = 2000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A3B00-69C3-4FD7-B3EB-FAD7FEFCB1C1}"/>
              </a:ext>
            </a:extLst>
          </p:cNvPr>
          <p:cNvSpPr txBox="1"/>
          <p:nvPr/>
        </p:nvSpPr>
        <p:spPr>
          <a:xfrm>
            <a:off x="6686183" y="3514265"/>
            <a:ext cx="498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9F4B75-4B2A-41EA-A745-6DEF0A5FA02A}"/>
              </a:ext>
            </a:extLst>
          </p:cNvPr>
          <p:cNvSpPr txBox="1"/>
          <p:nvPr/>
        </p:nvSpPr>
        <p:spPr>
          <a:xfrm>
            <a:off x="7842318" y="4082837"/>
            <a:ext cx="226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8000 x 4 =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0B6A4-F130-460C-8941-90B34DD05623}"/>
              </a:ext>
            </a:extLst>
          </p:cNvPr>
          <p:cNvSpPr txBox="1"/>
          <p:nvPr/>
        </p:nvSpPr>
        <p:spPr>
          <a:xfrm>
            <a:off x="6776816" y="4517272"/>
            <a:ext cx="484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Nhẩm: 8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: 4 = 2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55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5" grpId="0"/>
      <p:bldP spid="17" grpId="0"/>
      <p:bldP spid="18" grpId="0"/>
      <p:bldP spid="19" grpId="0"/>
      <p:bldP spid="20" grpId="0" animBg="1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81BA81-BA0B-4CF7-8B14-DB9BFCC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96" y="2377479"/>
            <a:ext cx="394445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37465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605A4A-957F-4672-B272-70A012F00306}"/>
              </a:ext>
            </a:extLst>
          </p:cNvPr>
          <p:cNvSpPr txBox="1"/>
          <p:nvPr/>
        </p:nvSpPr>
        <p:spPr>
          <a:xfrm>
            <a:off x="1584773" y="556320"/>
            <a:ext cx="253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r>
              <a:rPr lang="en-US" sz="3200" b="1" dirty="0"/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E13C0C-4554-47EE-AD43-C7C7115BA018}"/>
              </a:ext>
            </a:extLst>
          </p:cNvPr>
          <p:cNvSpPr txBox="1"/>
          <p:nvPr/>
        </p:nvSpPr>
        <p:spPr>
          <a:xfrm>
            <a:off x="595409" y="3425252"/>
            <a:ext cx="11329323" cy="2169814"/>
          </a:xfrm>
          <a:custGeom>
            <a:avLst/>
            <a:gdLst>
              <a:gd name="connsiteX0" fmla="*/ 0 w 11329323"/>
              <a:gd name="connsiteY0" fmla="*/ 361643 h 2169814"/>
              <a:gd name="connsiteX1" fmla="*/ 361643 w 11329323"/>
              <a:gd name="connsiteY1" fmla="*/ 0 h 2169814"/>
              <a:gd name="connsiteX2" fmla="*/ 10967680 w 11329323"/>
              <a:gd name="connsiteY2" fmla="*/ 0 h 2169814"/>
              <a:gd name="connsiteX3" fmla="*/ 11329323 w 11329323"/>
              <a:gd name="connsiteY3" fmla="*/ 361643 h 2169814"/>
              <a:gd name="connsiteX4" fmla="*/ 11329323 w 11329323"/>
              <a:gd name="connsiteY4" fmla="*/ 1808171 h 2169814"/>
              <a:gd name="connsiteX5" fmla="*/ 10967680 w 11329323"/>
              <a:gd name="connsiteY5" fmla="*/ 2169814 h 2169814"/>
              <a:gd name="connsiteX6" fmla="*/ 361643 w 11329323"/>
              <a:gd name="connsiteY6" fmla="*/ 2169814 h 2169814"/>
              <a:gd name="connsiteX7" fmla="*/ 0 w 11329323"/>
              <a:gd name="connsiteY7" fmla="*/ 1808171 h 2169814"/>
              <a:gd name="connsiteX8" fmla="*/ 0 w 11329323"/>
              <a:gd name="connsiteY8" fmla="*/ 361643 h 21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9323" h="2169814" fill="none" extrusionOk="0">
                <a:moveTo>
                  <a:pt x="0" y="361643"/>
                </a:moveTo>
                <a:cubicBezTo>
                  <a:pt x="-5693" y="191256"/>
                  <a:pt x="191002" y="2492"/>
                  <a:pt x="361643" y="0"/>
                </a:cubicBezTo>
                <a:cubicBezTo>
                  <a:pt x="5013939" y="149005"/>
                  <a:pt x="9780819" y="124578"/>
                  <a:pt x="10967680" y="0"/>
                </a:cubicBezTo>
                <a:cubicBezTo>
                  <a:pt x="11146749" y="11369"/>
                  <a:pt x="11362189" y="154450"/>
                  <a:pt x="11329323" y="361643"/>
                </a:cubicBezTo>
                <a:cubicBezTo>
                  <a:pt x="11278074" y="750874"/>
                  <a:pt x="11199149" y="1606421"/>
                  <a:pt x="11329323" y="1808171"/>
                </a:cubicBezTo>
                <a:cubicBezTo>
                  <a:pt x="11329904" y="2020313"/>
                  <a:pt x="11180201" y="2174846"/>
                  <a:pt x="10967680" y="2169814"/>
                </a:cubicBezTo>
                <a:cubicBezTo>
                  <a:pt x="9108235" y="2139929"/>
                  <a:pt x="4482313" y="2112299"/>
                  <a:pt x="361643" y="2169814"/>
                </a:cubicBezTo>
                <a:cubicBezTo>
                  <a:pt x="177044" y="2188734"/>
                  <a:pt x="6770" y="1991863"/>
                  <a:pt x="0" y="1808171"/>
                </a:cubicBezTo>
                <a:cubicBezTo>
                  <a:pt x="60982" y="1546562"/>
                  <a:pt x="98139" y="1034358"/>
                  <a:pt x="0" y="361643"/>
                </a:cubicBezTo>
                <a:close/>
              </a:path>
              <a:path w="11329323" h="2169814" stroke="0" extrusionOk="0">
                <a:moveTo>
                  <a:pt x="0" y="361643"/>
                </a:moveTo>
                <a:cubicBezTo>
                  <a:pt x="-9234" y="198552"/>
                  <a:pt x="182987" y="26200"/>
                  <a:pt x="361643" y="0"/>
                </a:cubicBezTo>
                <a:cubicBezTo>
                  <a:pt x="4601090" y="58716"/>
                  <a:pt x="7526293" y="104861"/>
                  <a:pt x="10967680" y="0"/>
                </a:cubicBezTo>
                <a:cubicBezTo>
                  <a:pt x="11166042" y="4300"/>
                  <a:pt x="11324603" y="164578"/>
                  <a:pt x="11329323" y="361643"/>
                </a:cubicBezTo>
                <a:cubicBezTo>
                  <a:pt x="11383971" y="549597"/>
                  <a:pt x="11206430" y="1211456"/>
                  <a:pt x="11329323" y="1808171"/>
                </a:cubicBezTo>
                <a:cubicBezTo>
                  <a:pt x="11311334" y="2004689"/>
                  <a:pt x="11195109" y="2181935"/>
                  <a:pt x="10967680" y="2169814"/>
                </a:cubicBezTo>
                <a:cubicBezTo>
                  <a:pt x="8882131" y="2309187"/>
                  <a:pt x="5246666" y="2055394"/>
                  <a:pt x="361643" y="2169814"/>
                </a:cubicBezTo>
                <a:cubicBezTo>
                  <a:pt x="168334" y="2193770"/>
                  <a:pt x="22179" y="2012323"/>
                  <a:pt x="0" y="1808171"/>
                </a:cubicBezTo>
                <a:cubicBezTo>
                  <a:pt x="32035" y="1653089"/>
                  <a:pt x="94540" y="969032"/>
                  <a:pt x="0" y="361643"/>
                </a:cubicBezTo>
                <a:close/>
              </a:path>
            </a:pathLst>
          </a:custGeom>
          <a:solidFill>
            <a:srgbClr val="FBC5ED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lvl="0" algn="just">
              <a:lnSpc>
                <a:spcPct val="130000"/>
              </a:lnSpc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33362" lvl="0" algn="just">
              <a:lnSpc>
                <a:spcPct val="130000"/>
              </a:lnSpc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2" lvl="0" algn="just">
              <a:lnSpc>
                <a:spcPct val="130000"/>
              </a:lnSpc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1E38B-7233-4174-83BA-1DEFAC0B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430" y="1141095"/>
            <a:ext cx="10947914" cy="1871928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C3FABEA-388B-4380-A1FD-E3A2C283F350}"/>
              </a:ext>
            </a:extLst>
          </p:cNvPr>
          <p:cNvSpPr/>
          <p:nvPr/>
        </p:nvSpPr>
        <p:spPr>
          <a:xfrm>
            <a:off x="561703" y="43570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7436D1-EA04-4F02-9A43-8179F42DE6E3}"/>
              </a:ext>
            </a:extLst>
          </p:cNvPr>
          <p:cNvSpPr txBox="1"/>
          <p:nvPr/>
        </p:nvSpPr>
        <p:spPr>
          <a:xfrm>
            <a:off x="1415605" y="3777195"/>
            <a:ext cx="20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3000 x 2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48F7B-4B7A-4121-9F50-5AB5135BF71C}"/>
              </a:ext>
            </a:extLst>
          </p:cNvPr>
          <p:cNvSpPr txBox="1"/>
          <p:nvPr/>
        </p:nvSpPr>
        <p:spPr>
          <a:xfrm>
            <a:off x="1387895" y="4436713"/>
            <a:ext cx="186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9000 : 3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65EAD-B033-42BE-BFA7-480CE9846436}"/>
              </a:ext>
            </a:extLst>
          </p:cNvPr>
          <p:cNvSpPr txBox="1"/>
          <p:nvPr/>
        </p:nvSpPr>
        <p:spPr>
          <a:xfrm>
            <a:off x="5030269" y="4472718"/>
            <a:ext cx="1936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6000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A9B34F-4631-4B04-88FD-6D6F66FCA43F}"/>
              </a:ext>
            </a:extLst>
          </p:cNvPr>
          <p:cNvSpPr txBox="1"/>
          <p:nvPr/>
        </p:nvSpPr>
        <p:spPr>
          <a:xfrm>
            <a:off x="5097464" y="3858212"/>
            <a:ext cx="1936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5000 x 2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B44D3-5B5C-4F61-B1F4-D8F7356D41B1}"/>
              </a:ext>
            </a:extLst>
          </p:cNvPr>
          <p:cNvSpPr txBox="1"/>
          <p:nvPr/>
        </p:nvSpPr>
        <p:spPr>
          <a:xfrm>
            <a:off x="8676885" y="4495624"/>
            <a:ext cx="204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10000 : 5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168D69-E677-44D6-B839-51D739ADEC4D}"/>
              </a:ext>
            </a:extLst>
          </p:cNvPr>
          <p:cNvSpPr txBox="1"/>
          <p:nvPr/>
        </p:nvSpPr>
        <p:spPr>
          <a:xfrm>
            <a:off x="8676885" y="3864342"/>
            <a:ext cx="191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2000 x 4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C37229-73FB-4E79-8E9B-6286B06C32DE}"/>
              </a:ext>
            </a:extLst>
          </p:cNvPr>
          <p:cNvSpPr txBox="1"/>
          <p:nvPr/>
        </p:nvSpPr>
        <p:spPr>
          <a:xfrm>
            <a:off x="3190411" y="4436713"/>
            <a:ext cx="118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3000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AFF820-33B9-40AC-A98F-22957AE5AD91}"/>
              </a:ext>
            </a:extLst>
          </p:cNvPr>
          <p:cNvSpPr txBox="1"/>
          <p:nvPr/>
        </p:nvSpPr>
        <p:spPr>
          <a:xfrm>
            <a:off x="3257901" y="3777195"/>
            <a:ext cx="118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9A493-4BD5-4DF6-BCEE-E7706F6B3524}"/>
              </a:ext>
            </a:extLst>
          </p:cNvPr>
          <p:cNvSpPr txBox="1"/>
          <p:nvPr/>
        </p:nvSpPr>
        <p:spPr>
          <a:xfrm>
            <a:off x="6817630" y="4449117"/>
            <a:ext cx="10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3000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37092E-9BB4-44D8-8F04-017C0D0F1875}"/>
              </a:ext>
            </a:extLst>
          </p:cNvPr>
          <p:cNvSpPr txBox="1"/>
          <p:nvPr/>
        </p:nvSpPr>
        <p:spPr>
          <a:xfrm>
            <a:off x="6910386" y="3858212"/>
            <a:ext cx="14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B93B1-3794-4489-A4CF-D3647C31E390}"/>
              </a:ext>
            </a:extLst>
          </p:cNvPr>
          <p:cNvSpPr txBox="1"/>
          <p:nvPr/>
        </p:nvSpPr>
        <p:spPr>
          <a:xfrm>
            <a:off x="10568274" y="4495624"/>
            <a:ext cx="10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3000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84C437-402F-4198-A7A2-CBBD6225F48F}"/>
              </a:ext>
            </a:extLst>
          </p:cNvPr>
          <p:cNvSpPr txBox="1"/>
          <p:nvPr/>
        </p:nvSpPr>
        <p:spPr>
          <a:xfrm>
            <a:off x="10507186" y="3887943"/>
            <a:ext cx="14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10000</a:t>
            </a:r>
          </a:p>
        </p:txBody>
      </p:sp>
    </p:spTree>
    <p:extLst>
      <p:ext uri="{BB962C8B-B14F-4D97-AF65-F5344CB8AC3E}">
        <p14:creationId xmlns:p14="http://schemas.microsoft.com/office/powerpoint/2010/main" val="2634555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CC231-EFD4-4505-8648-14CCEF0DF040}"/>
              </a:ext>
            </a:extLst>
          </p:cNvPr>
          <p:cNvSpPr txBox="1"/>
          <p:nvPr/>
        </p:nvSpPr>
        <p:spPr>
          <a:xfrm>
            <a:off x="1107242" y="514148"/>
            <a:ext cx="5443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CCDDD5-200E-4C4C-9451-A4FC8E16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7" y="1393585"/>
            <a:ext cx="4129261" cy="1486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F4FC24-5955-4877-B92A-560AD86E1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7" y="4786700"/>
            <a:ext cx="4129261" cy="19338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7580B3-3EB5-4F65-BF5E-9A1D87F73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05" y="4578399"/>
            <a:ext cx="3989904" cy="16956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F195E6-CA67-46F9-99F8-1118B1B1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191" y="1260216"/>
            <a:ext cx="3905795" cy="16194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0E5966-E2EF-4E69-B2E2-D51554665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86" y="3283860"/>
            <a:ext cx="1552792" cy="10383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9C63640-085D-4654-ABF5-E82C24239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72" y="3160018"/>
            <a:ext cx="1781424" cy="11622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189D70-FD2A-4234-9FA5-017D5216D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74" y="3221797"/>
            <a:ext cx="1495634" cy="11336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4D6CD35-A52D-4374-ABDB-8AC26EF48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0" y="3236087"/>
            <a:ext cx="184810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8646 -4.81481E-6 C -0.12513 -4.81481E-6 -0.17278 -0.06527 -0.17278 -0.11805 L -0.17278 -0.236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901 -0.2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59856 0.1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37643 0.1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40462" y="164827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976486" y="314601"/>
            <a:ext cx="404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D28DF-4DB0-48F0-80FA-36B9C7B2C26A}"/>
              </a:ext>
            </a:extLst>
          </p:cNvPr>
          <p:cNvSpPr txBox="1"/>
          <p:nvPr/>
        </p:nvSpPr>
        <p:spPr>
          <a:xfrm>
            <a:off x="558473" y="1022747"/>
            <a:ext cx="10573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vỉ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vỉ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pin. Sau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8ECDD0-DCD0-49EF-BA81-75CF1A80F8D5}"/>
              </a:ext>
            </a:extLst>
          </p:cNvPr>
          <p:cNvSpPr txBox="1"/>
          <p:nvPr/>
        </p:nvSpPr>
        <p:spPr>
          <a:xfrm>
            <a:off x="965413" y="4609965"/>
            <a:ext cx="3268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6500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FF654-0CE9-463C-A9DA-6330CF119401}"/>
              </a:ext>
            </a:extLst>
          </p:cNvPr>
          <p:cNvSpPr txBox="1"/>
          <p:nvPr/>
        </p:nvSpPr>
        <p:spPr>
          <a:xfrm>
            <a:off x="976485" y="3419855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3500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DCDA9-28B3-4470-9C46-FE9F6AA3E904}"/>
              </a:ext>
            </a:extLst>
          </p:cNvPr>
          <p:cNvSpPr txBox="1"/>
          <p:nvPr/>
        </p:nvSpPr>
        <p:spPr>
          <a:xfrm>
            <a:off x="7013243" y="4690938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9500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CA79DE-DC2F-4B0D-A29E-26E8F7796518}"/>
              </a:ext>
            </a:extLst>
          </p:cNvPr>
          <p:cNvSpPr txBox="1"/>
          <p:nvPr/>
        </p:nvSpPr>
        <p:spPr>
          <a:xfrm>
            <a:off x="7013243" y="3485770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8000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F23A3A-2078-463B-9C34-E47F7674B312}"/>
              </a:ext>
            </a:extLst>
          </p:cNvPr>
          <p:cNvSpPr/>
          <p:nvPr/>
        </p:nvSpPr>
        <p:spPr>
          <a:xfrm>
            <a:off x="809469" y="4609966"/>
            <a:ext cx="719528" cy="707886"/>
          </a:xfrm>
          <a:prstGeom prst="ellipse">
            <a:avLst/>
          </a:prstGeom>
          <a:noFill/>
          <a:ln w="28575" cap="flat" cmpd="sng" algn="ctr">
            <a:solidFill>
              <a:srgbClr val="FF151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16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chia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nhẩm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tròn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nghìn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3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89313055-C13F-4373-8D31-DD837ECD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533525" y="850891"/>
            <a:ext cx="9524999" cy="3115212"/>
          </a:xfrm>
          <a:custGeom>
            <a:avLst/>
            <a:gdLst>
              <a:gd name="connsiteX0" fmla="*/ 0 w 9524999"/>
              <a:gd name="connsiteY0" fmla="*/ 311833 h 3115212"/>
              <a:gd name="connsiteX1" fmla="*/ 311833 w 9524999"/>
              <a:gd name="connsiteY1" fmla="*/ 0 h 3115212"/>
              <a:gd name="connsiteX2" fmla="*/ 9213166 w 9524999"/>
              <a:gd name="connsiteY2" fmla="*/ 0 h 3115212"/>
              <a:gd name="connsiteX3" fmla="*/ 9524999 w 9524999"/>
              <a:gd name="connsiteY3" fmla="*/ 311833 h 3115212"/>
              <a:gd name="connsiteX4" fmla="*/ 9524999 w 9524999"/>
              <a:gd name="connsiteY4" fmla="*/ 2803379 h 3115212"/>
              <a:gd name="connsiteX5" fmla="*/ 9213166 w 9524999"/>
              <a:gd name="connsiteY5" fmla="*/ 3115212 h 3115212"/>
              <a:gd name="connsiteX6" fmla="*/ 311833 w 9524999"/>
              <a:gd name="connsiteY6" fmla="*/ 3115212 h 3115212"/>
              <a:gd name="connsiteX7" fmla="*/ 0 w 9524999"/>
              <a:gd name="connsiteY7" fmla="*/ 2803379 h 3115212"/>
              <a:gd name="connsiteX8" fmla="*/ 0 w 9524999"/>
              <a:gd name="connsiteY8" fmla="*/ 311833 h 311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3115212" fill="none" extrusionOk="0">
                <a:moveTo>
                  <a:pt x="0" y="311833"/>
                </a:moveTo>
                <a:cubicBezTo>
                  <a:pt x="1780" y="157396"/>
                  <a:pt x="166511" y="-19800"/>
                  <a:pt x="311833" y="0"/>
                </a:cubicBezTo>
                <a:cubicBezTo>
                  <a:pt x="2398968" y="139772"/>
                  <a:pt x="7624090" y="14259"/>
                  <a:pt x="9213166" y="0"/>
                </a:cubicBezTo>
                <a:cubicBezTo>
                  <a:pt x="9381385" y="-668"/>
                  <a:pt x="9545240" y="123129"/>
                  <a:pt x="9524999" y="311833"/>
                </a:cubicBezTo>
                <a:cubicBezTo>
                  <a:pt x="9484547" y="961765"/>
                  <a:pt x="9632072" y="2028666"/>
                  <a:pt x="9524999" y="2803379"/>
                </a:cubicBezTo>
                <a:cubicBezTo>
                  <a:pt x="9520444" y="2980438"/>
                  <a:pt x="9407394" y="3114421"/>
                  <a:pt x="9213166" y="3115212"/>
                </a:cubicBezTo>
                <a:cubicBezTo>
                  <a:pt x="6007809" y="3003258"/>
                  <a:pt x="1671400" y="3088979"/>
                  <a:pt x="311833" y="3115212"/>
                </a:cubicBezTo>
                <a:cubicBezTo>
                  <a:pt x="136575" y="3095805"/>
                  <a:pt x="404" y="2994775"/>
                  <a:pt x="0" y="2803379"/>
                </a:cubicBezTo>
                <a:cubicBezTo>
                  <a:pt x="-155877" y="2129664"/>
                  <a:pt x="-40573" y="697837"/>
                  <a:pt x="0" y="311833"/>
                </a:cubicBezTo>
                <a:close/>
              </a:path>
              <a:path w="9524999" h="3115212" stroke="0" extrusionOk="0">
                <a:moveTo>
                  <a:pt x="0" y="311833"/>
                </a:moveTo>
                <a:cubicBezTo>
                  <a:pt x="-2189" y="116482"/>
                  <a:pt x="154263" y="12163"/>
                  <a:pt x="311833" y="0"/>
                </a:cubicBezTo>
                <a:cubicBezTo>
                  <a:pt x="4075251" y="-123725"/>
                  <a:pt x="6594424" y="31472"/>
                  <a:pt x="9213166" y="0"/>
                </a:cubicBezTo>
                <a:cubicBezTo>
                  <a:pt x="9366877" y="1065"/>
                  <a:pt x="9543135" y="164478"/>
                  <a:pt x="9524999" y="311833"/>
                </a:cubicBezTo>
                <a:cubicBezTo>
                  <a:pt x="9442633" y="1398647"/>
                  <a:pt x="9691172" y="2469822"/>
                  <a:pt x="9524999" y="2803379"/>
                </a:cubicBezTo>
                <a:cubicBezTo>
                  <a:pt x="9510579" y="2999815"/>
                  <a:pt x="9374514" y="3103587"/>
                  <a:pt x="9213166" y="3115212"/>
                </a:cubicBezTo>
                <a:cubicBezTo>
                  <a:pt x="8093304" y="3051943"/>
                  <a:pt x="4719517" y="2977386"/>
                  <a:pt x="311833" y="3115212"/>
                </a:cubicBezTo>
                <a:cubicBezTo>
                  <a:pt x="136703" y="3108938"/>
                  <a:pt x="8116" y="2976272"/>
                  <a:pt x="0" y="2803379"/>
                </a:cubicBezTo>
                <a:cubicBezTo>
                  <a:pt x="-143197" y="1815865"/>
                  <a:pt x="-97552" y="587798"/>
                  <a:pt x="0" y="311833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B9C58CA-79CB-47FF-9EC6-6F55465527FC}"/>
              </a:ext>
            </a:extLst>
          </p:cNvPr>
          <p:cNvSpPr txBox="1"/>
          <p:nvPr/>
        </p:nvSpPr>
        <p:spPr>
          <a:xfrm>
            <a:off x="2773017" y="853100"/>
            <a:ext cx="687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35" y="1142465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C948E725-FFD9-4AA8-8C16-24FAAD257698}"/>
              </a:ext>
            </a:extLst>
          </p:cNvPr>
          <p:cNvSpPr txBox="1"/>
          <p:nvPr/>
        </p:nvSpPr>
        <p:spPr>
          <a:xfrm>
            <a:off x="1918553" y="2248659"/>
            <a:ext cx="939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121: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, chia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nhẩm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thích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hợp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án:1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9A0F5-5EF5-4763-A36D-EA231D3B92CB}"/>
              </a:ext>
            </a:extLst>
          </p:cNvPr>
          <p:cNvGrpSpPr/>
          <p:nvPr/>
        </p:nvGrpSpPr>
        <p:grpSpPr>
          <a:xfrm>
            <a:off x="4875972" y="950016"/>
            <a:ext cx="4667250" cy="646331"/>
            <a:chOff x="1238250" y="1466850"/>
            <a:chExt cx="4667250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A39689-9022-4660-8EF0-C8686C5DBCA6}"/>
                </a:ext>
              </a:extLst>
            </p:cNvPr>
            <p:cNvSpPr txBox="1"/>
            <p:nvPr/>
          </p:nvSpPr>
          <p:spPr>
            <a:xfrm>
              <a:off x="1238250" y="1466850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 32  &gt; 42 3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A28361-8EEA-4402-B71A-CEC8238922A6}"/>
                </a:ext>
              </a:extLst>
            </p:cNvPr>
            <p:cNvSpPr/>
            <p:nvPr/>
          </p:nvSpPr>
          <p:spPr>
            <a:xfrm>
              <a:off x="4103245" y="1532840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1" y="252883"/>
            <a:ext cx="67151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6 746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7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8 923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047726-CB5B-4931-BD8B-11A94459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045" y="2639446"/>
            <a:ext cx="454801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397</Words>
  <Application>Microsoft Office PowerPoint</Application>
  <PresentationFormat>Widescreen</PresentationFormat>
  <Paragraphs>69</Paragraphs>
  <Slides>16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Fujiyama</vt:lpstr>
      <vt:lpstr>Tahoma</vt:lpstr>
      <vt:lpstr>Times New Roman</vt:lpstr>
      <vt:lpstr>UTM Duepuntozero</vt:lpstr>
      <vt:lpstr>UTM HelvetIns</vt:lpstr>
      <vt:lpstr>Verdana</vt:lpstr>
      <vt:lpstr>Wingdings</vt:lpstr>
      <vt:lpstr>方正少儿简体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2022-12-26T11:58:38Z</dcterms:created>
  <dcterms:modified xsi:type="dcterms:W3CDTF">2023-07-24T02:24:44Z</dcterms:modified>
</cp:coreProperties>
</file>