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6"/>
  </p:notesMasterIdLst>
  <p:sldIdLst>
    <p:sldId id="3824" r:id="rId3"/>
    <p:sldId id="3825" r:id="rId4"/>
    <p:sldId id="3823" r:id="rId5"/>
    <p:sldId id="3758" r:id="rId6"/>
    <p:sldId id="443" r:id="rId7"/>
    <p:sldId id="444" r:id="rId8"/>
    <p:sldId id="445" r:id="rId9"/>
    <p:sldId id="446" r:id="rId10"/>
    <p:sldId id="447" r:id="rId11"/>
    <p:sldId id="456" r:id="rId12"/>
    <p:sldId id="257" r:id="rId13"/>
    <p:sldId id="261" r:id="rId14"/>
    <p:sldId id="3766" r:id="rId15"/>
    <p:sldId id="3810" r:id="rId16"/>
    <p:sldId id="3812" r:id="rId17"/>
    <p:sldId id="3813" r:id="rId18"/>
    <p:sldId id="3818" r:id="rId19"/>
    <p:sldId id="3821" r:id="rId20"/>
    <p:sldId id="3820" r:id="rId21"/>
    <p:sldId id="3822" r:id="rId22"/>
    <p:sldId id="3798" r:id="rId23"/>
    <p:sldId id="3826" r:id="rId24"/>
    <p:sldId id="379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6" autoAdjust="0"/>
    <p:restoredTop sz="94660"/>
  </p:normalViewPr>
  <p:slideViewPr>
    <p:cSldViewPr snapToGrid="0">
      <p:cViewPr>
        <p:scale>
          <a:sx n="33" d="100"/>
          <a:sy n="33" d="100"/>
        </p:scale>
        <p:origin x="2678" y="1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15FA8-1155-4865-9625-69EB19F60B0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9A4E8-05DD-4B2E-83FA-1857A2828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73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934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645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655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428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461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868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18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606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24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29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75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642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B1: Nhấn chuột</a:t>
            </a:r>
          </a:p>
          <a:p>
            <a:r>
              <a:rPr lang="vi-VN" altLang="zh-CN"/>
              <a:t>B2: Nhấn vào chữ bắt đầu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903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91E4B-90DD-4E8B-9640-C1A950B05B3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06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91E4B-90DD-4E8B-9640-C1A950B05B3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7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91E4B-90DD-4E8B-9640-C1A950B05B3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18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4E226E-2DF7-4814-9942-29E9C1C23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6F09DB-35EA-4382-B27C-F773D5B0A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2B31A0-92EF-49F4-BEDB-66CDFD81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9CB327-CB55-41DD-B402-E4E5B4189CE5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E58F2E-3605-4EC8-A0CA-F4F13960B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0517F9-59DC-4325-B982-94D22856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6E3260-F1BA-4AFC-88B5-B166127685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350389"/>
      </p:ext>
    </p:extLst>
  </p:cSld>
  <p:clrMapOvr>
    <a:masterClrMapping/>
  </p:clrMapOvr>
  <p:transition spd="med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00958"/>
      </p:ext>
    </p:extLst>
  </p:cSld>
  <p:clrMapOvr>
    <a:masterClrMapping/>
  </p:clrMapOvr>
  <p:transition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46277"/>
      </p:ext>
    </p:extLst>
  </p:cSld>
  <p:clrMapOvr>
    <a:masterClrMapping/>
  </p:clrMapOvr>
  <p:transition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9563"/>
      </p:ext>
    </p:extLst>
  </p:cSld>
  <p:clrMapOvr>
    <a:masterClrMapping/>
  </p:clrMapOvr>
  <p:transition>
    <p:newsfla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12900"/>
      </p:ext>
    </p:extLst>
  </p:cSld>
  <p:clrMapOvr>
    <a:masterClrMapping/>
  </p:clrMapOvr>
  <p:transition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81140"/>
      </p:ext>
    </p:extLst>
  </p:cSld>
  <p:clrMapOvr>
    <a:masterClrMapping/>
  </p:clrMapOvr>
  <p:transition>
    <p:newsfla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16932"/>
      </p:ext>
    </p:extLst>
  </p:cSld>
  <p:clrMapOvr>
    <a:masterClrMapping/>
  </p:clrMapOvr>
  <p:transition>
    <p:newsfla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49052"/>
      </p:ext>
    </p:extLst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91E4B-90DD-4E8B-9640-C1A950B05B3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51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41796"/>
      </p:ext>
    </p:extLst>
  </p:cSld>
  <p:clrMapOvr>
    <a:masterClrMapping/>
  </p:clrMapOvr>
  <p:transition>
    <p:newsfla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69939"/>
      </p:ext>
    </p:extLst>
  </p:cSld>
  <p:clrMapOvr>
    <a:masterClrMapping/>
  </p:clrMapOvr>
  <p:transition>
    <p:newsfla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63939"/>
      </p:ext>
    </p:extLst>
  </p:cSld>
  <p:clrMapOvr>
    <a:masterClrMapping/>
  </p:clrMapOvr>
  <p:transition>
    <p:newsfla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11838"/>
      </p:ext>
    </p:extLst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91E4B-90DD-4E8B-9640-C1A950B05B3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91E4B-90DD-4E8B-9640-C1A950B05B3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1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91E4B-90DD-4E8B-9640-C1A950B05B3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91E4B-90DD-4E8B-9640-C1A950B05B3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7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91E4B-90DD-4E8B-9640-C1A950B05B3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8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91E4B-90DD-4E8B-9640-C1A950B05B3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4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91E4B-90DD-4E8B-9640-C1A950B05B3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C37AFC-15BB-40F5-9338-22380B671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3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55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A3463-38FB-41FA-8650-73352B0BF3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6711E-FB1F-4340-9235-7530DAA2BB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6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3.wdp"/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12.wdp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microsoft.com/office/2007/relationships/hdphoto" Target="../media/hdphoto16.wdp"/><Relationship Id="rId3" Type="http://schemas.openxmlformats.org/officeDocument/2006/relationships/image" Target="../media/image3.png"/><Relationship Id="rId21" Type="http://schemas.microsoft.com/office/2007/relationships/hdphoto" Target="../media/hdphoto17.wdp"/><Relationship Id="rId7" Type="http://schemas.microsoft.com/office/2007/relationships/hdphoto" Target="../media/hdphoto14.wdp"/><Relationship Id="rId12" Type="http://schemas.microsoft.com/office/2007/relationships/hdphoto" Target="../media/hdphoto11.wdp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6" Type="http://schemas.microsoft.com/office/2007/relationships/hdphoto" Target="../media/hdphoto9.wdp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4.png"/><Relationship Id="rId5" Type="http://schemas.openxmlformats.org/officeDocument/2006/relationships/image" Target="../media/image9.png"/><Relationship Id="rId15" Type="http://schemas.openxmlformats.org/officeDocument/2006/relationships/image" Target="../media/image31.png"/><Relationship Id="rId23" Type="http://schemas.openxmlformats.org/officeDocument/2006/relationships/image" Target="../media/image46.png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openxmlformats.org/officeDocument/2006/relationships/image" Target="../media/image33.png"/><Relationship Id="rId9" Type="http://schemas.microsoft.com/office/2007/relationships/hdphoto" Target="../media/hdphoto13.wdp"/><Relationship Id="rId14" Type="http://schemas.microsoft.com/office/2007/relationships/hdphoto" Target="../media/hdphoto15.wdp"/><Relationship Id="rId2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21.wdp"/><Relationship Id="rId3" Type="http://schemas.openxmlformats.org/officeDocument/2006/relationships/image" Target="../media/image48.png"/><Relationship Id="rId7" Type="http://schemas.microsoft.com/office/2007/relationships/hdphoto" Target="../media/hdphoto9.wdp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20.wdp"/><Relationship Id="rId5" Type="http://schemas.microsoft.com/office/2007/relationships/hdphoto" Target="../media/hdphoto18.wdp"/><Relationship Id="rId10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22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microsoft.com/office/2007/relationships/hdphoto" Target="../media/hdphoto9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microsoft.com/office/2007/relationships/hdphoto" Target="../media/hdphoto2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9.png"/><Relationship Id="rId10" Type="http://schemas.openxmlformats.org/officeDocument/2006/relationships/image" Target="../media/image63.png"/><Relationship Id="rId4" Type="http://schemas.openxmlformats.org/officeDocument/2006/relationships/image" Target="../media/image33.png"/><Relationship Id="rId9" Type="http://schemas.microsoft.com/office/2007/relationships/hdphoto" Target="../media/hdphoto2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microsoft.com/office/2007/relationships/hdphoto" Target="../media/hdphoto8.wdp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12" Type="http://schemas.microsoft.com/office/2007/relationships/hdphoto" Target="../media/hdphoto8.wdp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NULL" TargetMode="External"/><Relationship Id="rId16" Type="http://schemas.openxmlformats.org/officeDocument/2006/relationships/image" Target="../media/image27.png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audio" Target="../media/audio5.wav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0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122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 CHUNG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38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85797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50574-95BE-48D0-946F-94E6F14C7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0BACBF-BD14-4534-B8CE-CBAA0CE0C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1208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8A4FD0-8BC0-40E6-8B27-47E8A6E13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6EE716-4C32-48E0-A002-7565F78718D6}"/>
              </a:ext>
            </a:extLst>
          </p:cNvPr>
          <p:cNvSpPr/>
          <p:nvPr/>
        </p:nvSpPr>
        <p:spPr>
          <a:xfrm>
            <a:off x="1700784" y="1009458"/>
            <a:ext cx="6938550" cy="39042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7E740FF-8FEF-4A4F-9AC3-535168C4EE62}"/>
              </a:ext>
            </a:extLst>
          </p:cNvPr>
          <p:cNvGrpSpPr/>
          <p:nvPr/>
        </p:nvGrpSpPr>
        <p:grpSpPr>
          <a:xfrm>
            <a:off x="0" y="4131674"/>
            <a:ext cx="12191999" cy="3225796"/>
            <a:chOff x="0" y="4119048"/>
            <a:chExt cx="10174922" cy="371684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3503717-EF73-4D20-9582-CF6D68684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19048"/>
              <a:ext cx="5562600" cy="323647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5646330-F132-41A2-B26C-2FA0804A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152316"/>
              <a:ext cx="4612322" cy="268358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5E2DAAC-1163-4AE8-9DB2-274B0D597962}"/>
              </a:ext>
            </a:extLst>
          </p:cNvPr>
          <p:cNvGrpSpPr/>
          <p:nvPr/>
        </p:nvGrpSpPr>
        <p:grpSpPr>
          <a:xfrm>
            <a:off x="0" y="-34340"/>
            <a:ext cx="11978640" cy="2087004"/>
            <a:chOff x="0" y="0"/>
            <a:chExt cx="12192000" cy="252646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E8BC59F-F0E2-48BC-BE6E-9D9359E0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204" y="0"/>
              <a:ext cx="5332796" cy="190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9195ACB-4AA4-4E5E-820B-78D13929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072516" cy="2526469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A3C9C915-8785-45EC-AB17-DA6383F17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284"/>
            <a:ext cx="2277384" cy="222794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97D4E88-3958-4A9C-9959-963A323F9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386" y="4953001"/>
            <a:ext cx="1427614" cy="2227943"/>
          </a:xfrm>
          <a:prstGeom prst="rect">
            <a:avLst/>
          </a:prstGeom>
        </p:spPr>
      </p:pic>
      <p:sp>
        <p:nvSpPr>
          <p:cNvPr id="36" name="标题 1">
            <a:extLst>
              <a:ext uri="{FF2B5EF4-FFF2-40B4-BE49-F238E27FC236}">
                <a16:creationId xmlns:a16="http://schemas.microsoft.com/office/drawing/2014/main" id="{C2420CB9-2BC1-4D8E-A30C-58586C6AB160}"/>
              </a:ext>
            </a:extLst>
          </p:cNvPr>
          <p:cNvSpPr txBox="1">
            <a:spLocks/>
          </p:cNvSpPr>
          <p:nvPr/>
        </p:nvSpPr>
        <p:spPr>
          <a:xfrm>
            <a:off x="928332" y="1009458"/>
            <a:ext cx="843057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1B6A22"/>
                </a:solidFill>
                <a:effectLst/>
                <a:uLnTx/>
                <a:uFillTx/>
                <a:latin typeface="+mn-lt"/>
                <a:ea typeface="字魂27号-布丁体" panose="00000500000000000000" pitchFamily="2" charset="-122"/>
                <a:cs typeface="+mj-cs"/>
              </a:rPr>
              <a:t>Toán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1B6A22"/>
              </a:solidFill>
              <a:effectLst/>
              <a:uLnTx/>
              <a:uFillTx/>
              <a:latin typeface="+mn-lt"/>
              <a:ea typeface="字魂27号-布丁体" panose="00000500000000000000" pitchFamily="2" charset="-122"/>
              <a:cs typeface="+mj-cs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7F12923B-3525-46BB-9BA9-6E10C50B9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765" y="1307953"/>
            <a:ext cx="1526424" cy="135535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0F910DF-2743-4F46-886F-98DC8BFC5E14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D40A39-2A6B-4B44-A708-A113D2300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345AEB6-F897-4971-8A28-731BF634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CC322F-E723-486C-82A6-47BA553E5529}"/>
              </a:ext>
            </a:extLst>
          </p:cNvPr>
          <p:cNvSpPr txBox="1"/>
          <p:nvPr/>
        </p:nvSpPr>
        <p:spPr>
          <a:xfrm>
            <a:off x="2152650" y="2463702"/>
            <a:ext cx="6191453" cy="1846659"/>
          </a:xfrm>
          <a:prstGeom prst="rect">
            <a:avLst/>
          </a:prstGeom>
          <a:noFill/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ED5565"/>
                </a:solidFill>
              </a:rPr>
              <a:t>Bài</a:t>
            </a:r>
            <a:r>
              <a:rPr lang="en-US" sz="6000" b="1" dirty="0">
                <a:solidFill>
                  <a:srgbClr val="ED5565"/>
                </a:solidFill>
              </a:rPr>
              <a:t> 122: LUYỆN TẬP CHUNG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5565"/>
              </a:solidFill>
              <a:effectLst/>
              <a:uLnTx/>
              <a:uFillTx/>
            </a:endParaRP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887B158D-F0D4-4FEB-BABC-FE3FD38070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11" b="94409" l="9585" r="89617">
                        <a14:foregroundMark x1="26518" y1="10383" x2="33706" y2="20927"/>
                        <a14:foregroundMark x1="33706" y1="20927" x2="33706" y2="21086"/>
                        <a14:foregroundMark x1="25399" y1="22843" x2="33067" y2="26518"/>
                        <a14:foregroundMark x1="75240" y1="30351" x2="75240" y2="30351"/>
                        <a14:foregroundMark x1="31150" y1="50479" x2="43291" y2="50479"/>
                        <a14:foregroundMark x1="28594" y1="61502" x2="44089" y2="63738"/>
                        <a14:foregroundMark x1="31629" y1="42332" x2="31629" y2="42332"/>
                        <a14:foregroundMark x1="77157" y1="30032" x2="77157" y2="30032"/>
                        <a14:foregroundMark x1="40575" y1="71725" x2="40575" y2="71725"/>
                        <a14:foregroundMark x1="62460" y1="70927" x2="62460" y2="70927"/>
                        <a14:foregroundMark x1="53834" y1="83227" x2="53834" y2="83227"/>
                        <a14:foregroundMark x1="33866" y1="88019" x2="33866" y2="88019"/>
                        <a14:foregroundMark x1="69489" y1="87859" x2="69489" y2="87859"/>
                        <a14:foregroundMark x1="70128" y1="83706" x2="66134" y2="91693"/>
                        <a14:foregroundMark x1="30032" y1="83227" x2="31789" y2="90575"/>
                        <a14:foregroundMark x1="68211" y1="66134" x2="68211" y2="66134"/>
                        <a14:foregroundMark x1="32907" y1="6070" x2="32907" y2="6070"/>
                        <a14:foregroundMark x1="74281" y1="30511" x2="74281" y2="30511"/>
                        <a14:foregroundMark x1="77796" y1="29233" x2="77796" y2="29233"/>
                        <a14:foregroundMark x1="78435" y1="27955" x2="78435" y2="27955"/>
                        <a14:foregroundMark x1="34185" y1="52875" x2="29553" y2="53355"/>
                        <a14:foregroundMark x1="31150" y1="60543" x2="31150" y2="60543"/>
                        <a14:foregroundMark x1="28594" y1="59904" x2="28594" y2="59904"/>
                        <a14:foregroundMark x1="27316" y1="61022" x2="27316" y2="61022"/>
                        <a14:foregroundMark x1="27316" y1="58946" x2="27316" y2="58946"/>
                        <a14:foregroundMark x1="26997" y1="58946" x2="26997" y2="58946"/>
                        <a14:foregroundMark x1="27316" y1="59744" x2="27316" y2="59744"/>
                        <a14:foregroundMark x1="27316" y1="59744" x2="27316" y2="59744"/>
                        <a14:foregroundMark x1="26198" y1="59744" x2="26198" y2="59744"/>
                        <a14:foregroundMark x1="26038" y1="61022" x2="26038" y2="61022"/>
                        <a14:foregroundMark x1="26038" y1="58946" x2="26038" y2="58946"/>
                        <a14:foregroundMark x1="26038" y1="59904" x2="25240" y2="59904"/>
                        <a14:foregroundMark x1="24441" y1="59904" x2="24441" y2="59904"/>
                        <a14:foregroundMark x1="26997" y1="59265" x2="26997" y2="59265"/>
                        <a14:foregroundMark x1="26198" y1="58466" x2="26198" y2="58466"/>
                        <a14:foregroundMark x1="25719" y1="58147" x2="25719" y2="58147"/>
                        <a14:foregroundMark x1="24920" y1="58147" x2="24121" y2="58147"/>
                        <a14:foregroundMark x1="24121" y1="58147" x2="24121" y2="58147"/>
                        <a14:foregroundMark x1="24121" y1="58147" x2="22684" y2="58466"/>
                        <a14:foregroundMark x1="22684" y1="59425" x2="22684" y2="59425"/>
                        <a14:foregroundMark x1="22843" y1="59904" x2="22843" y2="59904"/>
                        <a14:foregroundMark x1="23482" y1="60224" x2="23482" y2="60224"/>
                        <a14:foregroundMark x1="24760" y1="60224" x2="24760" y2="60224"/>
                        <a14:foregroundMark x1="25719" y1="60703" x2="25719" y2="60703"/>
                        <a14:foregroundMark x1="27476" y1="61182" x2="27476" y2="61182"/>
                        <a14:foregroundMark x1="29872" y1="61981" x2="29872" y2="61981"/>
                        <a14:foregroundMark x1="31310" y1="62460" x2="31310" y2="62460"/>
                        <a14:foregroundMark x1="32907" y1="63099" x2="32907" y2="63099"/>
                        <a14:foregroundMark x1="34345" y1="63578" x2="34345" y2="63578"/>
                        <a14:foregroundMark x1="51278" y1="84185" x2="51278" y2="84185"/>
                        <a14:foregroundMark x1="47444" y1="84026" x2="47444" y2="84026"/>
                        <a14:foregroundMark x1="47444" y1="84026" x2="53035" y2="84026"/>
                        <a14:foregroundMark x1="30831" y1="93131" x2="30831" y2="93131"/>
                        <a14:foregroundMark x1="67412" y1="94409" x2="67412" y2="94409"/>
                        <a14:foregroundMark x1="52556" y1="83706" x2="47764" y2="83706"/>
                        <a14:foregroundMark x1="53514" y1="84026" x2="45847" y2="83706"/>
                        <a14:foregroundMark x1="32588" y1="31150" x2="32588" y2="31150"/>
                        <a14:backgroundMark x1="77636" y1="69649" x2="85783" y2="7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48" y="1855758"/>
            <a:ext cx="4887562" cy="48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82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7813 -0.0025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7EB6A8-BAB0-475B-8786-8A33CA9BF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F7CC8196-FA22-4282-B63E-312D82033721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BA0912A-3E91-4D26-B99A-5CF972F69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96D2A71-9B83-4E66-AED7-2424BF47C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62C64DEE-91E6-4241-88F2-5819C81A9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97"/>
            <a:ext cx="3807658" cy="2227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209805-E100-422F-84AB-D97FA1B4730A}"/>
              </a:ext>
            </a:extLst>
          </p:cNvPr>
          <p:cNvSpPr txBox="1"/>
          <p:nvPr/>
        </p:nvSpPr>
        <p:spPr>
          <a:xfrm>
            <a:off x="4483884" y="147879"/>
            <a:ext cx="7287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Hành trình thám hiểm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795949-B31D-4917-AE3C-CA92AB8479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149450" y="2475962"/>
            <a:ext cx="4579490" cy="2661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554024-3BA1-4DFC-92A1-E860948624AB}"/>
              </a:ext>
            </a:extLst>
          </p:cNvPr>
          <p:cNvSpPr txBox="1"/>
          <p:nvPr/>
        </p:nvSpPr>
        <p:spPr>
          <a:xfrm>
            <a:off x="646604" y="3806743"/>
            <a:ext cx="2514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dùng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888A427-A6F0-4682-94FB-0E4A83086368}"/>
              </a:ext>
            </a:extLst>
          </p:cNvPr>
          <p:cNvSpPr txBox="1"/>
          <p:nvPr/>
        </p:nvSpPr>
        <p:spPr>
          <a:xfrm>
            <a:off x="1609717" y="3344390"/>
            <a:ext cx="1211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t>01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1A854D1-F7F5-4EB6-9D5B-1CA03273C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3740778" y="2525830"/>
            <a:ext cx="4579490" cy="266156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B98ECA4-9590-4B45-AA12-CD453B54C615}"/>
              </a:ext>
            </a:extLst>
          </p:cNvPr>
          <p:cNvSpPr txBox="1"/>
          <p:nvPr/>
        </p:nvSpPr>
        <p:spPr>
          <a:xfrm>
            <a:off x="4179317" y="3945045"/>
            <a:ext cx="2514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Leo núi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A5C99F4-32C0-4C70-B401-E4AE39350852}"/>
              </a:ext>
            </a:extLst>
          </p:cNvPr>
          <p:cNvSpPr txBox="1"/>
          <p:nvPr/>
        </p:nvSpPr>
        <p:spPr>
          <a:xfrm>
            <a:off x="5135319" y="3375461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t>02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8EC2504-BFC4-4A0A-9CB2-9A08969342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7549648" y="2545065"/>
            <a:ext cx="4579490" cy="266156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5D72E8A-D075-4D11-B7F6-8E8B5B1A5FB2}"/>
              </a:ext>
            </a:extLst>
          </p:cNvPr>
          <p:cNvSpPr txBox="1"/>
          <p:nvPr/>
        </p:nvSpPr>
        <p:spPr>
          <a:xfrm>
            <a:off x="8080325" y="3801974"/>
            <a:ext cx="2514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Cắm trại                                                                                                                                     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文本框 26">
            <a:extLst>
              <a:ext uri="{FF2B5EF4-FFF2-40B4-BE49-F238E27FC236}">
                <a16:creationId xmlns:a16="http://schemas.microsoft.com/office/drawing/2014/main" id="{85B1E32E-5008-4F3F-B87B-98D1E437D310}"/>
              </a:ext>
            </a:extLst>
          </p:cNvPr>
          <p:cNvSpPr txBox="1"/>
          <p:nvPr/>
        </p:nvSpPr>
        <p:spPr>
          <a:xfrm>
            <a:off x="9039461" y="3410008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t>03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0" name="Picture 19" descr="A picture containing chain, accessory&#10;&#10;Description automatically generated">
            <a:extLst>
              <a:ext uri="{FF2B5EF4-FFF2-40B4-BE49-F238E27FC236}">
                <a16:creationId xmlns:a16="http://schemas.microsoft.com/office/drawing/2014/main" id="{45F294C3-BC15-4579-892E-84209E961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462" r="90000">
                        <a14:foregroundMark x1="9615" y1="58077" x2="9615" y2="58077"/>
                        <a14:foregroundMark x1="8462" y1="56923" x2="8462" y2="56923"/>
                        <a14:foregroundMark x1="26923" y1="28077" x2="26923" y2="28077"/>
                        <a14:foregroundMark x1="58077" y1="24615" x2="58077" y2="24615"/>
                        <a14:foregroundMark x1="63846" y1="27308" x2="63846" y2="27308"/>
                        <a14:foregroundMark x1="68462" y1="31923" x2="68462" y2="31923"/>
                        <a14:foregroundMark x1="70385" y1="33462" x2="70385" y2="33462"/>
                        <a14:foregroundMark x1="39615" y1="73462" x2="39615" y2="73462"/>
                        <a14:foregroundMark x1="39615" y1="74231" x2="39615" y2="74231"/>
                        <a14:foregroundMark x1="38846" y1="73846" x2="38846" y2="7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62" y="172375"/>
            <a:ext cx="3302000" cy="3302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2E5AE7-5CC6-47C0-91C3-8E1A5E328C9F}"/>
              </a:ext>
            </a:extLst>
          </p:cNvPr>
          <p:cNvSpPr txBox="1"/>
          <p:nvPr/>
        </p:nvSpPr>
        <p:spPr>
          <a:xfrm>
            <a:off x="6480568" y="1353884"/>
            <a:ext cx="198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Ngày 1 </a:t>
            </a:r>
          </a:p>
        </p:txBody>
      </p:sp>
    </p:spTree>
    <p:extLst>
      <p:ext uri="{BB962C8B-B14F-4D97-AF65-F5344CB8AC3E}">
        <p14:creationId xmlns:p14="http://schemas.microsoft.com/office/powerpoint/2010/main" val="972738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F8CF126-C957-43B3-BB74-65ED739DFF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149450" y="2475962"/>
            <a:ext cx="4579490" cy="2661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B3D4E5-B077-4EAA-9E01-ECB10F535E22}"/>
              </a:ext>
            </a:extLst>
          </p:cNvPr>
          <p:cNvSpPr txBox="1"/>
          <p:nvPr/>
        </p:nvSpPr>
        <p:spPr>
          <a:xfrm>
            <a:off x="646604" y="3806743"/>
            <a:ext cx="2514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Chuẩn bị đồ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dùng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文本框 24">
            <a:extLst>
              <a:ext uri="{FF2B5EF4-FFF2-40B4-BE49-F238E27FC236}">
                <a16:creationId xmlns:a16="http://schemas.microsoft.com/office/drawing/2014/main" id="{B442DB84-BFCB-4C75-8517-9A1680416CB0}"/>
              </a:ext>
            </a:extLst>
          </p:cNvPr>
          <p:cNvSpPr txBox="1"/>
          <p:nvPr/>
        </p:nvSpPr>
        <p:spPr>
          <a:xfrm>
            <a:off x="1609717" y="3344390"/>
            <a:ext cx="1211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t>01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A8CC0F00-548D-49F9-8820-45DFFA34EB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11" b="46326" l="35144" r="64537">
                        <a14:foregroundMark x1="36102" y1="26837" x2="36102" y2="26837"/>
                        <a14:foregroundMark x1="35144" y1="25879" x2="35144" y2="25879"/>
                        <a14:foregroundMark x1="52716" y1="45687" x2="52716" y2="45687"/>
                        <a14:foregroundMark x1="42812" y1="46326" x2="42812" y2="46326"/>
                        <a14:foregroundMark x1="53035" y1="46326" x2="53035" y2="46326"/>
                        <a14:foregroundMark x1="64537" y1="26518" x2="64537" y2="2651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6" t="1528" r="33149" b="50868"/>
          <a:stretch/>
        </p:blipFill>
        <p:spPr>
          <a:xfrm>
            <a:off x="3161053" y="1376687"/>
            <a:ext cx="3813527" cy="5351177"/>
          </a:xfrm>
          <a:prstGeom prst="rect">
            <a:avLst/>
          </a:prstGeom>
        </p:spPr>
      </p:pic>
      <p:pic>
        <p:nvPicPr>
          <p:cNvPr id="17" name="Picture 16" descr="Diagram, shape&#10;&#10;Description automatically generated">
            <a:extLst>
              <a:ext uri="{FF2B5EF4-FFF2-40B4-BE49-F238E27FC236}">
                <a16:creationId xmlns:a16="http://schemas.microsoft.com/office/drawing/2014/main" id="{E7D1B960-93DF-43E4-A76F-5D3CE11C5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94" y="-1019713"/>
            <a:ext cx="6501026" cy="6501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6D4758-7C57-462B-B29A-AFC2DB644C1A}"/>
              </a:ext>
            </a:extLst>
          </p:cNvPr>
          <p:cNvSpPr txBox="1"/>
          <p:nvPr/>
        </p:nvSpPr>
        <p:spPr>
          <a:xfrm>
            <a:off x="6978863" y="1382746"/>
            <a:ext cx="38135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Để có một chuyến đi vui vẻ chúng ta phải chuẩn bị đầy đủ đồ dùng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9F3565-6E13-4B38-9697-43B3509DDA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3983" y="3344390"/>
            <a:ext cx="3480867" cy="348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68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39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93801" y="569818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6134100"/>
            <a:ext cx="12191999" cy="723899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E71AA40-0D8B-40D5-23BD-0776FDFCB620}"/>
              </a:ext>
            </a:extLst>
          </p:cNvPr>
          <p:cNvGrpSpPr/>
          <p:nvPr/>
        </p:nvGrpSpPr>
        <p:grpSpPr>
          <a:xfrm>
            <a:off x="124287" y="130939"/>
            <a:ext cx="5562884" cy="1269236"/>
            <a:chOff x="238966" y="619946"/>
            <a:chExt cx="4304545" cy="133904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B531CBC-EEBC-F951-94B8-1574DD683FBD}"/>
                </a:ext>
              </a:extLst>
            </p:cNvPr>
            <p:cNvGrpSpPr/>
            <p:nvPr/>
          </p:nvGrpSpPr>
          <p:grpSpPr>
            <a:xfrm>
              <a:off x="1388970" y="959653"/>
              <a:ext cx="3154541" cy="999341"/>
              <a:chOff x="1388970" y="959653"/>
              <a:chExt cx="3154541" cy="99934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CC2E6F9-77AF-2E1C-DF4A-E45D4C21D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8970" y="959653"/>
                <a:ext cx="3154541" cy="99934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D18293-B873-5B9C-155F-5304C7B8B52D}"/>
                  </a:ext>
                </a:extLst>
              </p:cNvPr>
              <p:cNvSpPr txBox="1"/>
              <p:nvPr/>
            </p:nvSpPr>
            <p:spPr>
              <a:xfrm>
                <a:off x="1549182" y="1073787"/>
                <a:ext cx="2760749" cy="6494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ea typeface="+mn-ea"/>
                    <a:cs typeface="Arial" panose="020B0604020202020204" pitchFamily="34" charset="0"/>
                  </a:rPr>
                  <a:t>Đặt</a:t>
                </a:r>
                <a:r>
                  <a:rPr kumimoji="0" lang="en-US" sz="400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ea typeface="+mn-ea"/>
                    <a:cs typeface="Arial" panose="020B0604020202020204" pitchFamily="34" charset="0"/>
                  </a:rPr>
                  <a:t>rồi</a:t>
                </a:r>
                <a:r>
                  <a:rPr kumimoji="0" lang="en-US" sz="400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uLnTx/>
                    <a:uFillTx/>
                    <a:ea typeface="+mn-ea"/>
                    <a:cs typeface="Arial" panose="020B0604020202020204" pitchFamily="34" charset="0"/>
                  </a:rPr>
                  <a:t>: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EC7F2C-8C8D-E78B-DC12-7636CB98BB92}"/>
                </a:ext>
              </a:extLst>
            </p:cNvPr>
            <p:cNvGrpSpPr/>
            <p:nvPr/>
          </p:nvGrpSpPr>
          <p:grpSpPr>
            <a:xfrm>
              <a:off x="238966" y="619946"/>
              <a:ext cx="1149680" cy="1248103"/>
              <a:chOff x="238966" y="619946"/>
              <a:chExt cx="1149680" cy="1248103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D4831824-BA89-A9D5-B22C-87FFFF3DD405}"/>
                  </a:ext>
                </a:extLst>
              </p:cNvPr>
              <p:cNvSpPr/>
              <p:nvPr/>
            </p:nvSpPr>
            <p:spPr>
              <a:xfrm>
                <a:off x="238966" y="619946"/>
                <a:ext cx="1149680" cy="1248103"/>
              </a:xfrm>
              <a:prstGeom prst="triangle">
                <a:avLst>
                  <a:gd name="adj" fmla="val 50977"/>
                </a:avLst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1E5111-92BC-F5E4-E4FF-D0192056881F}"/>
                  </a:ext>
                </a:extLst>
              </p:cNvPr>
              <p:cNvSpPr txBox="1"/>
              <p:nvPr/>
            </p:nvSpPr>
            <p:spPr>
              <a:xfrm>
                <a:off x="648563" y="945829"/>
                <a:ext cx="315746" cy="8377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FA093A-05FD-4B06-A50D-DBAD88808A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080"/>
          <a:stretch/>
        </p:blipFill>
        <p:spPr>
          <a:xfrm>
            <a:off x="1012803" y="1434169"/>
            <a:ext cx="2806790" cy="20669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143657-EF67-41F7-BF5E-489033F1A4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580" r="37794"/>
          <a:stretch/>
        </p:blipFill>
        <p:spPr>
          <a:xfrm>
            <a:off x="857644" y="3867690"/>
            <a:ext cx="2961949" cy="2296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A82600-3767-4FA0-B358-5CC4081445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555"/>
          <a:stretch/>
        </p:blipFill>
        <p:spPr>
          <a:xfrm>
            <a:off x="7339701" y="1313971"/>
            <a:ext cx="2128319" cy="2227055"/>
          </a:xfrm>
          <a:prstGeom prst="rect">
            <a:avLst/>
          </a:prstGeom>
        </p:spPr>
      </p:pic>
      <p:sp>
        <p:nvSpPr>
          <p:cNvPr id="24" name="TextBox 43">
            <a:extLst>
              <a:ext uri="{FF2B5EF4-FFF2-40B4-BE49-F238E27FC236}">
                <a16:creationId xmlns:a16="http://schemas.microsoft.com/office/drawing/2014/main" id="{FB259325-A8D3-4B1B-900D-4B9DBCD2D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130" y="432849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A60B28-F7F7-40FD-816A-B342BD0AB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225" y="4312028"/>
            <a:ext cx="10658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5082</a:t>
            </a:r>
          </a:p>
        </p:txBody>
      </p:sp>
      <p:grpSp>
        <p:nvGrpSpPr>
          <p:cNvPr id="26" name="Group 66">
            <a:extLst>
              <a:ext uri="{FF2B5EF4-FFF2-40B4-BE49-F238E27FC236}">
                <a16:creationId xmlns:a16="http://schemas.microsoft.com/office/drawing/2014/main" id="{D8705D0E-7104-4616-89D7-17B25D9D5512}"/>
              </a:ext>
            </a:extLst>
          </p:cNvPr>
          <p:cNvGrpSpPr>
            <a:grpSpLocks/>
          </p:cNvGrpSpPr>
          <p:nvPr/>
        </p:nvGrpSpPr>
        <p:grpSpPr bwMode="auto">
          <a:xfrm>
            <a:off x="5370987" y="4378146"/>
            <a:ext cx="818814" cy="1128023"/>
            <a:chOff x="2293" y="1252"/>
            <a:chExt cx="343" cy="51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747F202-9FAD-4F9A-8F8F-EE7B00A93FFC}"/>
                </a:ext>
              </a:extLst>
            </p:cNvPr>
            <p:cNvCxnSpPr>
              <a:cxnSpLocks/>
            </p:cNvCxnSpPr>
            <p:nvPr/>
          </p:nvCxnSpPr>
          <p:spPr>
            <a:xfrm>
              <a:off x="2293" y="1437"/>
              <a:ext cx="343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56B6776-BA46-4B0A-A279-7DC0D5C0514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9" name="TextBox 36">
            <a:extLst>
              <a:ext uri="{FF2B5EF4-FFF2-40B4-BE49-F238E27FC236}">
                <a16:creationId xmlns:a16="http://schemas.microsoft.com/office/drawing/2014/main" id="{B0B8EC34-3B2C-4A3A-8564-1525AE74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945" y="474482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extBox 39">
            <a:extLst>
              <a:ext uri="{FF2B5EF4-FFF2-40B4-BE49-F238E27FC236}">
                <a16:creationId xmlns:a16="http://schemas.microsoft.com/office/drawing/2014/main" id="{2E8452B9-DCF6-47AE-972C-15FC4D767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071" y="466988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TextBox 36">
            <a:extLst>
              <a:ext uri="{FF2B5EF4-FFF2-40B4-BE49-F238E27FC236}">
                <a16:creationId xmlns:a16="http://schemas.microsoft.com/office/drawing/2014/main" id="{13E49232-81AE-417D-8770-402E8576D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346" y="475352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TextBox 38">
            <a:extLst>
              <a:ext uri="{FF2B5EF4-FFF2-40B4-BE49-F238E27FC236}">
                <a16:creationId xmlns:a16="http://schemas.microsoft.com/office/drawing/2014/main" id="{CFA235B5-875B-4627-B235-57A1138EB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968" y="5037211"/>
            <a:ext cx="410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extBox 38">
            <a:extLst>
              <a:ext uri="{FF2B5EF4-FFF2-40B4-BE49-F238E27FC236}">
                <a16:creationId xmlns:a16="http://schemas.microsoft.com/office/drawing/2014/main" id="{F5D9D327-A495-47BE-A29F-3B118D266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836" y="5384295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4AAECA-417C-42F5-8B05-09907BD85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648" y="475352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5413EA-5303-4D07-B472-E8200167B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532" y="5025711"/>
            <a:ext cx="410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36889019-5369-43A8-8554-E2A199EB8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1085" y="164052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B7E147-9513-46A0-8E34-5F0E1D380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028" y="1624062"/>
            <a:ext cx="1092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6872</a:t>
            </a:r>
          </a:p>
        </p:txBody>
      </p:sp>
      <p:grpSp>
        <p:nvGrpSpPr>
          <p:cNvPr id="42" name="Group 66">
            <a:extLst>
              <a:ext uri="{FF2B5EF4-FFF2-40B4-BE49-F238E27FC236}">
                <a16:creationId xmlns:a16="http://schemas.microsoft.com/office/drawing/2014/main" id="{1F63EB61-6E20-4E10-AA42-F6CBA710EEBE}"/>
              </a:ext>
            </a:extLst>
          </p:cNvPr>
          <p:cNvGrpSpPr>
            <a:grpSpLocks/>
          </p:cNvGrpSpPr>
          <p:nvPr/>
        </p:nvGrpSpPr>
        <p:grpSpPr bwMode="auto">
          <a:xfrm>
            <a:off x="10603200" y="1690180"/>
            <a:ext cx="1045599" cy="1128023"/>
            <a:chOff x="2304" y="1252"/>
            <a:chExt cx="438" cy="51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C3DBC5D-BF54-4B2E-926E-2B3A03088FAC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448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5919BD-6E9B-4994-B308-F33AE1802C3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5" name="TextBox 36">
            <a:extLst>
              <a:ext uri="{FF2B5EF4-FFF2-40B4-BE49-F238E27FC236}">
                <a16:creationId xmlns:a16="http://schemas.microsoft.com/office/drawing/2014/main" id="{46287396-EA8E-4E27-9A74-00A259527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489" y="315492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TextBox 38">
            <a:extLst>
              <a:ext uri="{FF2B5EF4-FFF2-40B4-BE49-F238E27FC236}">
                <a16:creationId xmlns:a16="http://schemas.microsoft.com/office/drawing/2014/main" id="{64BAA816-6986-411D-900A-4D8859508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3332" y="1967765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TextBox 39">
            <a:extLst>
              <a:ext uri="{FF2B5EF4-FFF2-40B4-BE49-F238E27FC236}">
                <a16:creationId xmlns:a16="http://schemas.microsoft.com/office/drawing/2014/main" id="{520D558B-4986-47C3-82FA-6EE0A25D6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1536" y="1967765"/>
            <a:ext cx="3037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6">
            <a:extLst>
              <a:ext uri="{FF2B5EF4-FFF2-40B4-BE49-F238E27FC236}">
                <a16:creationId xmlns:a16="http://schemas.microsoft.com/office/drawing/2014/main" id="{5B59A70E-5C57-4183-8C46-7BC48349C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7799" y="204444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38">
            <a:extLst>
              <a:ext uri="{FF2B5EF4-FFF2-40B4-BE49-F238E27FC236}">
                <a16:creationId xmlns:a16="http://schemas.microsoft.com/office/drawing/2014/main" id="{C5088CDB-C96D-451D-8AED-E1661D789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177" y="2368597"/>
            <a:ext cx="1735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66D83F2F-E172-4BA6-96E1-81FD1E76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907" y="2362235"/>
            <a:ext cx="3238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F855CC57-7A16-4E5D-9F80-22B4486FD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9384" y="278665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90587B9-7339-4D65-A0F0-5550AC088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164" y="278665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TextBox 36">
            <a:extLst>
              <a:ext uri="{FF2B5EF4-FFF2-40B4-BE49-F238E27FC236}">
                <a16:creationId xmlns:a16="http://schemas.microsoft.com/office/drawing/2014/main" id="{267E5142-21B1-4E04-88F8-3A87D0B53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0542" y="203574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10982F-8B91-4EE3-8166-81DF1142D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0499" y="2026330"/>
            <a:ext cx="4124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2041BED1-C708-4B65-8D45-CCC74BCC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3199" y="2033332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574901E-448D-4FC0-9043-3CAD0126D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540" y="2098425"/>
            <a:ext cx="1240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2508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882C42-05D1-4C99-A818-0759B72AF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384" y="2494263"/>
            <a:ext cx="4363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BA8D0EA-34EB-4C55-B234-127A9B9A4FC7}"/>
              </a:ext>
            </a:extLst>
          </p:cNvPr>
          <p:cNvCxnSpPr>
            <a:cxnSpLocks/>
          </p:cNvCxnSpPr>
          <p:nvPr/>
        </p:nvCxnSpPr>
        <p:spPr bwMode="auto">
          <a:xfrm>
            <a:off x="4326540" y="3000642"/>
            <a:ext cx="1045599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0" name="TextBox 38">
            <a:extLst>
              <a:ext uri="{FF2B5EF4-FFF2-40B4-BE49-F238E27FC236}">
                <a16:creationId xmlns:a16="http://schemas.microsoft.com/office/drawing/2014/main" id="{37847B95-0AEC-4163-BF4F-FA9B63711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795" y="298545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TextBox 38">
            <a:extLst>
              <a:ext uri="{FF2B5EF4-FFF2-40B4-BE49-F238E27FC236}">
                <a16:creationId xmlns:a16="http://schemas.microsoft.com/office/drawing/2014/main" id="{E47B481B-5E1A-4801-BB2F-430DE715F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307" y="298545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" name="TextBox 38">
            <a:extLst>
              <a:ext uri="{FF2B5EF4-FFF2-40B4-BE49-F238E27FC236}">
                <a16:creationId xmlns:a16="http://schemas.microsoft.com/office/drawing/2014/main" id="{56215D04-0296-4FD8-AF6F-26CEC9FA1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679" y="298761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3016A4E5-6EF4-474D-957F-1098135C2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105" y="2985457"/>
            <a:ext cx="3712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38">
            <a:extLst>
              <a:ext uri="{FF2B5EF4-FFF2-40B4-BE49-F238E27FC236}">
                <a16:creationId xmlns:a16="http://schemas.microsoft.com/office/drawing/2014/main" id="{E008CD58-BD83-483C-9966-7BB5266E2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8964" y="243532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5" name="TextBox 36">
            <a:extLst>
              <a:ext uri="{FF2B5EF4-FFF2-40B4-BE49-F238E27FC236}">
                <a16:creationId xmlns:a16="http://schemas.microsoft.com/office/drawing/2014/main" id="{B64E15B7-BE3C-47CF-9B94-AD34D78AC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3512" y="466681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6" name="TextBox 36">
            <a:extLst>
              <a:ext uri="{FF2B5EF4-FFF2-40B4-BE49-F238E27FC236}">
                <a16:creationId xmlns:a16="http://schemas.microsoft.com/office/drawing/2014/main" id="{350121A1-FC0C-49F0-ADB8-4F2C3DF5E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4435" y="3158843"/>
            <a:ext cx="13498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CC"/>
                </a:solidFill>
                <a:latin typeface="Calibri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438980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9" grpId="0"/>
      <p:bldP spid="31" grpId="0"/>
      <p:bldP spid="32" grpId="0"/>
      <p:bldP spid="34" grpId="0"/>
      <p:bldP spid="35" grpId="0"/>
      <p:bldP spid="37" grpId="0"/>
      <p:bldP spid="38" grpId="0"/>
      <p:bldP spid="40" grpId="0"/>
      <p:bldP spid="41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A9F834A-BD4D-4CA4-86EC-4CEE82354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324252" y="2808750"/>
            <a:ext cx="2135010" cy="19407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E25B5DE-C216-4D79-9E5E-872DC5BFE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7245" y="3438245"/>
            <a:ext cx="3428998" cy="3428998"/>
          </a:xfrm>
          <a:prstGeom prst="rect">
            <a:avLst/>
          </a:prstGeom>
        </p:spPr>
      </p:pic>
      <p:pic>
        <p:nvPicPr>
          <p:cNvPr id="32" name="图片 2">
            <a:extLst>
              <a:ext uri="{FF2B5EF4-FFF2-40B4-BE49-F238E27FC236}">
                <a16:creationId xmlns:a16="http://schemas.microsoft.com/office/drawing/2014/main" id="{E7BABFA0-4215-4304-98AA-DC9AF40B2E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2008" y="-9243"/>
            <a:ext cx="4107961" cy="2905407"/>
          </a:xfrm>
          <a:prstGeom prst="rect">
            <a:avLst/>
          </a:prstGeom>
        </p:spPr>
      </p:pic>
      <p:pic>
        <p:nvPicPr>
          <p:cNvPr id="36" name="Picture 35" descr="A picture containing shape&#10;&#10;Description automatically generated">
            <a:extLst>
              <a:ext uri="{FF2B5EF4-FFF2-40B4-BE49-F238E27FC236}">
                <a16:creationId xmlns:a16="http://schemas.microsoft.com/office/drawing/2014/main" id="{87B50608-3C18-4777-BE31-B9FB7BBD53D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11" b="46326" l="35144" r="64537">
                        <a14:foregroundMark x1="36102" y1="26837" x2="36102" y2="26837"/>
                        <a14:foregroundMark x1="35144" y1="25879" x2="35144" y2="25879"/>
                        <a14:foregroundMark x1="52716" y1="45687" x2="52716" y2="45687"/>
                        <a14:foregroundMark x1="42812" y1="46326" x2="42812" y2="46326"/>
                        <a14:foregroundMark x1="53035" y1="46326" x2="53035" y2="46326"/>
                        <a14:foregroundMark x1="64537" y1="26518" x2="64537" y2="2651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6" t="1528" r="33149" b="50868"/>
          <a:stretch/>
        </p:blipFill>
        <p:spPr>
          <a:xfrm>
            <a:off x="7504251" y="1443460"/>
            <a:ext cx="3813527" cy="5351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3A9A4-89D1-460A-A9FC-F1E02A9CC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8446" y="4768402"/>
            <a:ext cx="1943100" cy="19431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60FEC2-BFC3-4232-B407-881298111E1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969151" y="76069"/>
            <a:ext cx="4579490" cy="266156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E1481B7-09A0-48E8-A22B-9476F595B1F1}"/>
              </a:ext>
            </a:extLst>
          </p:cNvPr>
          <p:cNvSpPr txBox="1"/>
          <p:nvPr/>
        </p:nvSpPr>
        <p:spPr>
          <a:xfrm>
            <a:off x="1466305" y="1406850"/>
            <a:ext cx="2514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文本框 24">
            <a:extLst>
              <a:ext uri="{FF2B5EF4-FFF2-40B4-BE49-F238E27FC236}">
                <a16:creationId xmlns:a16="http://schemas.microsoft.com/office/drawing/2014/main" id="{A1C4D23D-1684-42A9-9F63-1CC3C0DEFD61}"/>
              </a:ext>
            </a:extLst>
          </p:cNvPr>
          <p:cNvSpPr txBox="1"/>
          <p:nvPr/>
        </p:nvSpPr>
        <p:spPr>
          <a:xfrm>
            <a:off x="2429418" y="944497"/>
            <a:ext cx="1211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  <a:cs typeface="+mn-cs"/>
              </a:rPr>
              <a:t>01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16" name="Picture 15" descr="Chart, bubble chart&#10;&#10;Description automatically generated">
            <a:extLst>
              <a:ext uri="{FF2B5EF4-FFF2-40B4-BE49-F238E27FC236}">
                <a16:creationId xmlns:a16="http://schemas.microsoft.com/office/drawing/2014/main" id="{E6399DA2-38F8-4697-A224-F236DBB362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444" r="94722">
                        <a14:foregroundMark x1="8611" y1="46944" x2="8611" y2="46944"/>
                        <a14:foregroundMark x1="4722" y1="49167" x2="4722" y2="49167"/>
                        <a14:foregroundMark x1="88056" y1="71667" x2="88056" y2="71667"/>
                        <a14:foregroundMark x1="94722" y1="77778" x2="94722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82" y="-666844"/>
            <a:ext cx="5125659" cy="51256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182EE4-86D5-4DBC-B353-206FC59CA8A1}"/>
              </a:ext>
            </a:extLst>
          </p:cNvPr>
          <p:cNvSpPr txBox="1"/>
          <p:nvPr/>
        </p:nvSpPr>
        <p:spPr>
          <a:xfrm>
            <a:off x="4248190" y="617928"/>
            <a:ext cx="38759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 ta đã có đủ các đồ dùng rồi. Bây giờ chúng ta tiếp tục hành trình nào.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C5921AD-221E-489A-9FF7-4684330E4B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0800000">
            <a:off x="2265632" y="3816912"/>
            <a:ext cx="1670449" cy="7315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79515F-B2DA-46D7-AB30-CF6E0EEB48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500" b="94375" l="1667" r="97667">
                        <a14:foregroundMark x1="27333" y1="7083" x2="45667" y2="8125"/>
                        <a14:foregroundMark x1="45667" y1="8125" x2="59111" y2="7500"/>
                        <a14:foregroundMark x1="7556" y1="81875" x2="7556" y2="81875"/>
                        <a14:foregroundMark x1="1667" y1="80625" x2="1667" y2="80625"/>
                        <a14:foregroundMark x1="4444" y1="78958" x2="4444" y2="78958"/>
                        <a14:foregroundMark x1="61444" y1="94583" x2="61444" y2="94583"/>
                        <a14:foregroundMark x1="97667" y1="81250" x2="97667" y2="81250"/>
                        <a14:foregroundMark x1="2000" y1="77917" x2="2000" y2="77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7700" y="3647750"/>
            <a:ext cx="5587167" cy="297982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B1123D3-36FA-40D1-B1C9-5A80848F45B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942283">
            <a:off x="2264272" y="4344074"/>
            <a:ext cx="1353429" cy="13473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18ACCEC-6E06-4BEE-8D79-07E51DF53E8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45539" y="5359676"/>
            <a:ext cx="1054699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1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2" y="452935"/>
            <a:ext cx="12192000" cy="5848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6117336"/>
            <a:ext cx="12191999" cy="740663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B88B95-8236-49CB-844D-C099D711DFD7}"/>
              </a:ext>
            </a:extLst>
          </p:cNvPr>
          <p:cNvGrpSpPr/>
          <p:nvPr/>
        </p:nvGrpSpPr>
        <p:grpSpPr>
          <a:xfrm>
            <a:off x="116668" y="383924"/>
            <a:ext cx="2709147" cy="979420"/>
            <a:chOff x="231596" y="770680"/>
            <a:chExt cx="2096331" cy="103329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162B79-7E4F-480B-90A7-BC420B207F55}"/>
                </a:ext>
              </a:extLst>
            </p:cNvPr>
            <p:cNvGrpSpPr/>
            <p:nvPr/>
          </p:nvGrpSpPr>
          <p:grpSpPr>
            <a:xfrm>
              <a:off x="1321486" y="999323"/>
              <a:ext cx="1006441" cy="804648"/>
              <a:chOff x="1321486" y="999323"/>
              <a:chExt cx="1006441" cy="80464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A372136-26C8-4D4A-ABEC-A858F7735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1486" y="999323"/>
                <a:ext cx="1006441" cy="8046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07A78B-1F47-4BE2-865E-ADBFD04A1DE8}"/>
                  </a:ext>
                </a:extLst>
              </p:cNvPr>
              <p:cNvSpPr txBox="1"/>
              <p:nvPr/>
            </p:nvSpPr>
            <p:spPr>
              <a:xfrm>
                <a:off x="1590271" y="1113602"/>
                <a:ext cx="468871" cy="519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i="0" dirty="0" err="1">
                    <a:solidFill>
                      <a:srgbClr val="000000"/>
                    </a:solidFill>
                    <a:effectLst/>
                  </a:rPr>
                  <a:t>Số</a:t>
                </a:r>
                <a:r>
                  <a:rPr lang="en-US" sz="3200" b="1" i="0" dirty="0">
                    <a:solidFill>
                      <a:srgbClr val="000000"/>
                    </a:solidFill>
                    <a:effectLst/>
                  </a:rPr>
                  <a:t>?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2CED92-06CC-469E-A5A3-701FCE1DD391}"/>
                </a:ext>
              </a:extLst>
            </p:cNvPr>
            <p:cNvGrpSpPr/>
            <p:nvPr/>
          </p:nvGrpSpPr>
          <p:grpSpPr>
            <a:xfrm>
              <a:off x="231596" y="770680"/>
              <a:ext cx="1006441" cy="1003414"/>
              <a:chOff x="231596" y="770680"/>
              <a:chExt cx="1006441" cy="1003414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7BD5423C-A2FE-4C7A-B93F-007AE8FA897B}"/>
                  </a:ext>
                </a:extLst>
              </p:cNvPr>
              <p:cNvSpPr/>
              <p:nvPr/>
            </p:nvSpPr>
            <p:spPr>
              <a:xfrm>
                <a:off x="231596" y="770680"/>
                <a:ext cx="1006441" cy="1003414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D15333-8A8F-490E-9596-DE32B0081D29}"/>
                  </a:ext>
                </a:extLst>
              </p:cNvPr>
              <p:cNvSpPr txBox="1"/>
              <p:nvPr/>
            </p:nvSpPr>
            <p:spPr>
              <a:xfrm>
                <a:off x="599350" y="1046317"/>
                <a:ext cx="244359" cy="6494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99AD1E1-A2C8-4882-A58A-6ED5A148B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27" y="1654346"/>
            <a:ext cx="11324302" cy="400502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9E1ECBC-6854-4DD7-8B78-80D58E304843}"/>
              </a:ext>
            </a:extLst>
          </p:cNvPr>
          <p:cNvSpPr/>
          <p:nvPr/>
        </p:nvSpPr>
        <p:spPr>
          <a:xfrm>
            <a:off x="4657149" y="4698829"/>
            <a:ext cx="1438275" cy="5048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1035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155C28D-2CE5-417D-B2BC-C25348B197A5}"/>
              </a:ext>
            </a:extLst>
          </p:cNvPr>
          <p:cNvSpPr/>
          <p:nvPr/>
        </p:nvSpPr>
        <p:spPr>
          <a:xfrm>
            <a:off x="7200445" y="2243828"/>
            <a:ext cx="1438275" cy="5048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331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365B3E5-EABC-4D3F-A02B-7C08BF8B8BE6}"/>
              </a:ext>
            </a:extLst>
          </p:cNvPr>
          <p:cNvSpPr/>
          <p:nvPr/>
        </p:nvSpPr>
        <p:spPr>
          <a:xfrm>
            <a:off x="10034588" y="3461902"/>
            <a:ext cx="1438275" cy="5048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1125</a:t>
            </a:r>
          </a:p>
        </p:txBody>
      </p:sp>
    </p:spTree>
    <p:extLst>
      <p:ext uri="{BB962C8B-B14F-4D97-AF65-F5344CB8AC3E}">
        <p14:creationId xmlns:p14="http://schemas.microsoft.com/office/powerpoint/2010/main" val="2134326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CFEEE5-8728-43A4-9352-E137116D5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75"/>
          <a:stretch/>
        </p:blipFill>
        <p:spPr>
          <a:xfrm>
            <a:off x="0" y="-106948"/>
            <a:ext cx="12141996" cy="6964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6B09C-1B84-4FE3-8E75-E54D2BF12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662" y="-106948"/>
            <a:ext cx="2040025" cy="204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FE3BB-6EB9-48BF-97FC-8AF494BD1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8545134" y="-230987"/>
            <a:ext cx="4579490" cy="2661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A470A-2DEA-4DE1-A5C9-2A33BF3DB554}"/>
              </a:ext>
            </a:extLst>
          </p:cNvPr>
          <p:cNvSpPr txBox="1"/>
          <p:nvPr/>
        </p:nvSpPr>
        <p:spPr>
          <a:xfrm>
            <a:off x="8977143" y="1241983"/>
            <a:ext cx="2514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Leo núi</a:t>
            </a: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95AA1DBB-6843-4B6E-BF37-9D352EACF36F}"/>
              </a:ext>
            </a:extLst>
          </p:cNvPr>
          <p:cNvSpPr txBox="1"/>
          <p:nvPr/>
        </p:nvSpPr>
        <p:spPr>
          <a:xfrm>
            <a:off x="9933145" y="672399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  <a:cs typeface="+mn-cs"/>
              </a:rPr>
              <a:t>02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8CA8B0-36D3-48CC-B919-364760A68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0713" y="3904142"/>
            <a:ext cx="2803593" cy="2944951"/>
          </a:xfrm>
          <a:prstGeom prst="rect">
            <a:avLst/>
          </a:prstGeom>
        </p:spPr>
      </p:pic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D090C50A-9F4A-4591-A412-19F631BE6C71}"/>
              </a:ext>
            </a:extLst>
          </p:cNvPr>
          <p:cNvSpPr txBox="1"/>
          <p:nvPr/>
        </p:nvSpPr>
        <p:spPr>
          <a:xfrm>
            <a:off x="10469880" y="4739640"/>
            <a:ext cx="2131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3592D-E00C-4BB1-A6A9-D8F5B1F8CF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36035" y="1832954"/>
            <a:ext cx="2810500" cy="5230821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FC85A2E-CB16-499C-BA67-05E77A741D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1667">
                        <a14:foregroundMark x1="10000" y1="51111" x2="10000" y2="51111"/>
                        <a14:foregroundMark x1="67222" y1="18056" x2="67222" y2="18056"/>
                        <a14:foregroundMark x1="80278" y1="21389" x2="80278" y2="21389"/>
                        <a14:foregroundMark x1="58611" y1="29444" x2="91667" y2="46111"/>
                        <a14:foregroundMark x1="86111" y1="41389" x2="76944" y2="53333"/>
                        <a14:foregroundMark x1="76944" y1="53333" x2="56944" y2="66667"/>
                        <a14:foregroundMark x1="56944" y1="66667" x2="30278" y2="61111"/>
                        <a14:foregroundMark x1="30278" y1="61111" x2="26111" y2="40556"/>
                        <a14:foregroundMark x1="26111" y1="40556" x2="33889" y2="27778"/>
                        <a14:foregroundMark x1="33889" y1="27778" x2="35278" y2="2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-453046"/>
            <a:ext cx="5521721" cy="4572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7D4E69-B694-401D-9C73-3B0B96A0B4A2}"/>
              </a:ext>
            </a:extLst>
          </p:cNvPr>
          <p:cNvSpPr txBox="1"/>
          <p:nvPr/>
        </p:nvSpPr>
        <p:spPr>
          <a:xfrm>
            <a:off x="1543050" y="1033776"/>
            <a:ext cx="41244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34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-64008" y="428764"/>
            <a:ext cx="12192000" cy="62130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00DEF-CBC5-887A-75ED-0F10DCD2AC23}"/>
              </a:ext>
            </a:extLst>
          </p:cNvPr>
          <p:cNvSpPr txBox="1"/>
          <p:nvPr/>
        </p:nvSpPr>
        <p:spPr>
          <a:xfrm>
            <a:off x="1204830" y="450308"/>
            <a:ext cx="10566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máy</a:t>
            </a:r>
            <a:r>
              <a:rPr lang="en-US" sz="3200" b="1" dirty="0"/>
              <a:t> bay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bay </a:t>
            </a:r>
            <a:r>
              <a:rPr lang="en-US" sz="3200" b="1" dirty="0" err="1"/>
              <a:t>được</a:t>
            </a:r>
            <a:r>
              <a:rPr lang="en-US" sz="3200" b="1" dirty="0"/>
              <a:t> 950 km. </a:t>
            </a:r>
            <a:r>
              <a:rPr lang="en-US" sz="3200" b="1" dirty="0" err="1"/>
              <a:t>Hỏi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3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máy</a:t>
            </a:r>
            <a:r>
              <a:rPr lang="en-US" sz="3200" b="1" dirty="0"/>
              <a:t> bay </a:t>
            </a:r>
            <a:r>
              <a:rPr lang="en-US" sz="3200" b="1" dirty="0" err="1"/>
              <a:t>đó</a:t>
            </a:r>
            <a:r>
              <a:rPr lang="en-US" sz="3200" b="1" dirty="0"/>
              <a:t> bay </a:t>
            </a:r>
            <a:r>
              <a:rPr lang="en-US" sz="3200" b="1" dirty="0" err="1"/>
              <a:t>được</a:t>
            </a:r>
            <a:r>
              <a:rPr lang="en-US" sz="3200" b="1" dirty="0"/>
              <a:t> bao </a:t>
            </a:r>
            <a:r>
              <a:rPr lang="en-US" sz="3200" b="1" dirty="0" err="1"/>
              <a:t>nhiêu</a:t>
            </a:r>
            <a:r>
              <a:rPr lang="en-US" sz="3200" b="1" dirty="0"/>
              <a:t> ki-</a:t>
            </a:r>
            <a:r>
              <a:rPr lang="en-US" sz="3200" b="1" dirty="0" err="1"/>
              <a:t>lô</a:t>
            </a:r>
            <a:r>
              <a:rPr lang="en-US" sz="3200" b="1" dirty="0"/>
              <a:t>-</a:t>
            </a:r>
            <a:r>
              <a:rPr lang="en-US" sz="3200" b="1" dirty="0" err="1"/>
              <a:t>mét</a:t>
            </a:r>
            <a:r>
              <a:rPr lang="en-US" sz="3200" b="1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8A3ECD-C092-9FB2-BE84-558E53F4B751}"/>
              </a:ext>
            </a:extLst>
          </p:cNvPr>
          <p:cNvSpPr txBox="1"/>
          <p:nvPr/>
        </p:nvSpPr>
        <p:spPr>
          <a:xfrm>
            <a:off x="1141041" y="1864801"/>
            <a:ext cx="1662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sng" dirty="0" err="1">
                <a:solidFill>
                  <a:srgbClr val="0070C0"/>
                </a:solidFill>
                <a:effectLst/>
              </a:rPr>
              <a:t>Tóm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1" i="0" u="sng" dirty="0" err="1">
                <a:solidFill>
                  <a:srgbClr val="0070C0"/>
                </a:solidFill>
                <a:effectLst/>
              </a:rPr>
              <a:t>tắt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:</a:t>
            </a:r>
            <a:endParaRPr lang="en-US" sz="3200" b="1" u="sng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77D1F5-6CE3-A6B3-3A02-533050D82EF2}"/>
              </a:ext>
            </a:extLst>
          </p:cNvPr>
          <p:cNvSpPr txBox="1"/>
          <p:nvPr/>
        </p:nvSpPr>
        <p:spPr>
          <a:xfrm>
            <a:off x="3088835" y="3660044"/>
            <a:ext cx="1691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Bài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giải</a:t>
            </a:r>
            <a:r>
              <a:rPr lang="en-US" sz="3200" b="1" dirty="0">
                <a:solidFill>
                  <a:srgbClr val="0070C0"/>
                </a:solidFill>
              </a:rPr>
              <a:t>:</a:t>
            </a:r>
            <a:endParaRPr lang="en-US" sz="3200" b="1" i="0" dirty="0">
              <a:solidFill>
                <a:srgbClr val="0070C0"/>
              </a:solidFill>
              <a:effectLst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99A31F0-43DB-38B9-4451-2A4C995EB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4" b="89689" l="2660" r="92908">
                        <a14:foregroundMark x1="7270" y1="23735" x2="7270" y2="23735"/>
                        <a14:foregroundMark x1="8156" y1="43191" x2="8156" y2="43191"/>
                        <a14:foregroundMark x1="4255" y1="38911" x2="4255" y2="38911"/>
                        <a14:foregroundMark x1="13121" y1="7588" x2="13121" y2="7588"/>
                        <a14:foregroundMark x1="73050" y1="2918" x2="73050" y2="2918"/>
                        <a14:foregroundMark x1="93262" y1="69455" x2="93262" y2="69455"/>
                        <a14:foregroundMark x1="3369" y1="68288" x2="3369" y2="68288"/>
                        <a14:foregroundMark x1="2660" y1="29572" x2="2660" y2="29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4738" y="4287823"/>
            <a:ext cx="2582968" cy="2353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52D0F-81F4-45CF-9658-EDBA6A9F2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" y="511419"/>
            <a:ext cx="1365019" cy="11426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383FE6-C384-4A35-BB0A-7CDECCD5999C}"/>
              </a:ext>
            </a:extLst>
          </p:cNvPr>
          <p:cNvSpPr txBox="1"/>
          <p:nvPr/>
        </p:nvSpPr>
        <p:spPr>
          <a:xfrm>
            <a:off x="161422" y="664603"/>
            <a:ext cx="11701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DECDD9-A2AE-4272-8CBF-A708592F24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662" y="1527526"/>
            <a:ext cx="5189757" cy="27602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2BF7278-5E17-4559-8987-B8699EF0E673}"/>
              </a:ext>
            </a:extLst>
          </p:cNvPr>
          <p:cNvSpPr txBox="1"/>
          <p:nvPr/>
        </p:nvSpPr>
        <p:spPr>
          <a:xfrm>
            <a:off x="709726" y="2342183"/>
            <a:ext cx="2925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</a:rPr>
              <a:t>giờ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: 950 km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1EE149-E25B-4437-B496-86253730CFF1}"/>
              </a:ext>
            </a:extLst>
          </p:cNvPr>
          <p:cNvSpPr txBox="1"/>
          <p:nvPr/>
        </p:nvSpPr>
        <p:spPr>
          <a:xfrm>
            <a:off x="746517" y="2844225"/>
            <a:ext cx="2555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</a:rPr>
              <a:t>giờ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: …. km?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4485A8-E573-4C05-AA46-A5F92A5C2318}"/>
              </a:ext>
            </a:extLst>
          </p:cNvPr>
          <p:cNvSpPr txBox="1"/>
          <p:nvPr/>
        </p:nvSpPr>
        <p:spPr>
          <a:xfrm>
            <a:off x="622636" y="4293286"/>
            <a:ext cx="7670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</a:rPr>
              <a:t>3 </a:t>
            </a:r>
            <a:r>
              <a:rPr lang="en-US" sz="3200" b="1" i="0" dirty="0" err="1">
                <a:solidFill>
                  <a:srgbClr val="0070C0"/>
                </a:solidFill>
                <a:effectLst/>
              </a:rPr>
              <a:t>giờ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</a:rPr>
              <a:t>máy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 bay </a:t>
            </a:r>
            <a:r>
              <a:rPr lang="en-US" sz="3200" b="1" i="0" dirty="0" err="1">
                <a:solidFill>
                  <a:srgbClr val="0070C0"/>
                </a:solidFill>
                <a:effectLst/>
              </a:rPr>
              <a:t>đó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 bay </a:t>
            </a:r>
            <a:r>
              <a:rPr lang="en-US" sz="3200" b="1" i="0" dirty="0" err="1">
                <a:solidFill>
                  <a:srgbClr val="0070C0"/>
                </a:solidFill>
                <a:effectLst/>
              </a:rPr>
              <a:t>được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</a:rPr>
              <a:t>số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 ki-</a:t>
            </a:r>
            <a:r>
              <a:rPr lang="en-US" sz="3200" b="1" i="0" dirty="0" err="1">
                <a:solidFill>
                  <a:srgbClr val="0070C0"/>
                </a:solidFill>
                <a:effectLst/>
              </a:rPr>
              <a:t>lô</a:t>
            </a:r>
            <a:r>
              <a:rPr lang="en-US" sz="3200" b="1" dirty="0">
                <a:solidFill>
                  <a:srgbClr val="0070C0"/>
                </a:solidFill>
              </a:rPr>
              <a:t>-</a:t>
            </a:r>
            <a:r>
              <a:rPr lang="en-US" sz="3200" b="1" dirty="0" err="1">
                <a:solidFill>
                  <a:srgbClr val="0070C0"/>
                </a:solidFill>
              </a:rPr>
              <a:t>mét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là</a:t>
            </a:r>
            <a:r>
              <a:rPr lang="en-US" sz="32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AE7C01-4C0C-48B9-813A-40258CD2F5D6}"/>
              </a:ext>
            </a:extLst>
          </p:cNvPr>
          <p:cNvSpPr txBox="1"/>
          <p:nvPr/>
        </p:nvSpPr>
        <p:spPr>
          <a:xfrm>
            <a:off x="2024511" y="4795328"/>
            <a:ext cx="4071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</a:rPr>
              <a:t>950 x 3 = 2850 (km)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6915E5-95E2-4ADC-85CA-D8CAE03AED9B}"/>
              </a:ext>
            </a:extLst>
          </p:cNvPr>
          <p:cNvSpPr txBox="1"/>
          <p:nvPr/>
        </p:nvSpPr>
        <p:spPr>
          <a:xfrm>
            <a:off x="3635322" y="5426178"/>
            <a:ext cx="3250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Đáp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số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: 2850 km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C61292-4879-4A36-83BE-C1AD05F44504}"/>
              </a:ext>
            </a:extLst>
          </p:cNvPr>
          <p:cNvCxnSpPr>
            <a:cxnSpLocks/>
          </p:cNvCxnSpPr>
          <p:nvPr/>
        </p:nvCxnSpPr>
        <p:spPr>
          <a:xfrm>
            <a:off x="1602976" y="988917"/>
            <a:ext cx="5936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EAA3078-9B48-4575-B06E-5BAF47172C1F}"/>
              </a:ext>
            </a:extLst>
          </p:cNvPr>
          <p:cNvCxnSpPr>
            <a:cxnSpLocks/>
          </p:cNvCxnSpPr>
          <p:nvPr/>
        </p:nvCxnSpPr>
        <p:spPr>
          <a:xfrm>
            <a:off x="1507780" y="1388060"/>
            <a:ext cx="5936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8EFA6F1-7CE8-4B57-BD4D-CE6729A6FA8A}"/>
              </a:ext>
            </a:extLst>
          </p:cNvPr>
          <p:cNvCxnSpPr>
            <a:cxnSpLocks/>
          </p:cNvCxnSpPr>
          <p:nvPr/>
        </p:nvCxnSpPr>
        <p:spPr>
          <a:xfrm>
            <a:off x="8292969" y="983605"/>
            <a:ext cx="31878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228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6" grpId="0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CFEEE5-8728-43A4-9352-E137116D5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75"/>
          <a:stretch/>
        </p:blipFill>
        <p:spPr>
          <a:xfrm>
            <a:off x="0" y="-106948"/>
            <a:ext cx="12141996" cy="6964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6B09C-1B84-4FE3-8E75-E54D2BF12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662" y="-106948"/>
            <a:ext cx="2040025" cy="204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FE3BB-6EB9-48BF-97FC-8AF494BD1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5" b="37579" l="26643" r="97691">
                        <a14:foregroundMark x1="41385" y1="33291" x2="53286" y2="33039"/>
                        <a14:foregroundMark x1="53286" y1="33039" x2="75311" y2="33544"/>
                        <a14:foregroundMark x1="66607" y1="37579" x2="78863" y2="36822"/>
                        <a14:foregroundMark x1="29130" y1="25221" x2="29130" y2="25221"/>
                        <a14:foregroundMark x1="51332" y1="3405" x2="51332" y2="3405"/>
                        <a14:foregroundMark x1="53819" y1="1261" x2="53819" y2="1261"/>
                        <a14:foregroundMark x1="94494" y1="14754" x2="94494" y2="14754"/>
                        <a14:foregroundMark x1="96270" y1="8827" x2="96270" y2="8827"/>
                        <a14:foregroundMark x1="97691" y1="17528" x2="97691" y2="17528"/>
                        <a14:foregroundMark x1="90764" y1="21438" x2="90764" y2="21438"/>
                        <a14:foregroundMark x1="27709" y1="16267" x2="27709" y2="16267"/>
                        <a14:foregroundMark x1="26643" y1="24464" x2="26643" y2="24464"/>
                        <a14:foregroundMark x1="90764" y1="23707" x2="90764" y2="23707"/>
                        <a14:foregroundMark x1="90409" y1="18789" x2="90409" y2="18789"/>
                        <a14:foregroundMark x1="90409" y1="23960" x2="90409" y2="23960"/>
                      </a14:backgroundRemoval>
                    </a14:imgEffect>
                  </a14:imgLayer>
                </a14:imgProps>
              </a:ext>
            </a:extLst>
          </a:blip>
          <a:srcRect l="25075" t="-766" r="-22985" b="60366"/>
          <a:stretch/>
        </p:blipFill>
        <p:spPr>
          <a:xfrm>
            <a:off x="8545134" y="-230987"/>
            <a:ext cx="4579490" cy="2661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A470A-2DEA-4DE1-A5C9-2A33BF3DB554}"/>
              </a:ext>
            </a:extLst>
          </p:cNvPr>
          <p:cNvSpPr txBox="1"/>
          <p:nvPr/>
        </p:nvSpPr>
        <p:spPr>
          <a:xfrm>
            <a:off x="8977143" y="1241983"/>
            <a:ext cx="2514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Leo núi</a:t>
            </a: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95AA1DBB-6843-4B6E-BF37-9D352EACF36F}"/>
              </a:ext>
            </a:extLst>
          </p:cNvPr>
          <p:cNvSpPr txBox="1"/>
          <p:nvPr/>
        </p:nvSpPr>
        <p:spPr>
          <a:xfrm>
            <a:off x="9933145" y="672399"/>
            <a:ext cx="1092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字魂27号-布丁体" panose="00000500000000000000" pitchFamily="2" charset="-122"/>
                <a:cs typeface="+mn-cs"/>
              </a:rPr>
              <a:t>02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La Xanh" panose="03020702040502020203" pitchFamily="66" charset="0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3592D-E00C-4BB1-A6A9-D8F5B1F8CF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36035" y="1832954"/>
            <a:ext cx="2810500" cy="5230821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CFC85A2E-CB16-499C-BA67-05E77A741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1667">
                        <a14:foregroundMark x1="10000" y1="51111" x2="10000" y2="51111"/>
                        <a14:foregroundMark x1="67222" y1="18056" x2="67222" y2="18056"/>
                        <a14:foregroundMark x1="80278" y1="21389" x2="80278" y2="21389"/>
                        <a14:foregroundMark x1="58611" y1="29444" x2="91667" y2="46111"/>
                        <a14:foregroundMark x1="86111" y1="41389" x2="76944" y2="53333"/>
                        <a14:foregroundMark x1="76944" y1="53333" x2="56944" y2="66667"/>
                        <a14:foregroundMark x1="56944" y1="66667" x2="30278" y2="61111"/>
                        <a14:foregroundMark x1="30278" y1="61111" x2="26111" y2="40556"/>
                        <a14:foregroundMark x1="26111" y1="40556" x2="33889" y2="27778"/>
                        <a14:foregroundMark x1="33889" y1="27778" x2="35278" y2="2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75" y="-453047"/>
            <a:ext cx="5230821" cy="52308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7D4E69-B694-401D-9C73-3B0B96A0B4A2}"/>
              </a:ext>
            </a:extLst>
          </p:cNvPr>
          <p:cNvSpPr txBox="1"/>
          <p:nvPr/>
        </p:nvSpPr>
        <p:spPr>
          <a:xfrm>
            <a:off x="1920241" y="1349012"/>
            <a:ext cx="37531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613980-C767-413C-96EA-542F074BC6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3631" y="3640039"/>
            <a:ext cx="1463167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18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122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chung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23985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6C9742-5CAD-4069-AD96-2942BD53C7CB}"/>
              </a:ext>
            </a:extLst>
          </p:cNvPr>
          <p:cNvSpPr/>
          <p:nvPr/>
        </p:nvSpPr>
        <p:spPr>
          <a:xfrm>
            <a:off x="37812" y="452934"/>
            <a:ext cx="12192000" cy="62130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3C7896D-1C35-3371-11C7-DD6E4BB6C17D}"/>
              </a:ext>
            </a:extLst>
          </p:cNvPr>
          <p:cNvSpPr/>
          <p:nvPr/>
        </p:nvSpPr>
        <p:spPr>
          <a:xfrm>
            <a:off x="1014984" y="667512"/>
            <a:ext cx="742800" cy="7223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4C607D-AD30-7EA2-1D75-5FE97E8FF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4" b="89689" l="2660" r="92908">
                        <a14:foregroundMark x1="7270" y1="23735" x2="7270" y2="23735"/>
                        <a14:foregroundMark x1="8156" y1="43191" x2="8156" y2="43191"/>
                        <a14:foregroundMark x1="4255" y1="38911" x2="4255" y2="38911"/>
                        <a14:foregroundMark x1="13121" y1="7588" x2="13121" y2="7588"/>
                        <a14:foregroundMark x1="73050" y1="2918" x2="73050" y2="2918"/>
                        <a14:foregroundMark x1="93262" y1="69455" x2="93262" y2="69455"/>
                        <a14:foregroundMark x1="3369" y1="68288" x2="3369" y2="68288"/>
                        <a14:foregroundMark x1="2660" y1="29572" x2="2660" y2="295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4320"/>
            <a:ext cx="1043483" cy="950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23B07E-1EB6-4296-A53C-264AFE118FD5}"/>
              </a:ext>
            </a:extLst>
          </p:cNvPr>
          <p:cNvSpPr txBox="1"/>
          <p:nvPr/>
        </p:nvSpPr>
        <p:spPr>
          <a:xfrm>
            <a:off x="852021" y="1604466"/>
            <a:ext cx="110496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6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2916 </a:t>
            </a:r>
            <a:r>
              <a:rPr lang="en-US" sz="6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6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6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6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6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6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6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6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6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6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vi-VN" sz="6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en-US" sz="6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4DFCE8-C677-4375-8A9F-C4BA71E92FC2}"/>
              </a:ext>
            </a:extLst>
          </p:cNvPr>
          <p:cNvSpPr/>
          <p:nvPr/>
        </p:nvSpPr>
        <p:spPr>
          <a:xfrm>
            <a:off x="4316474" y="3859910"/>
            <a:ext cx="1553028" cy="740229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24D890-1690-4C63-8E26-255E3CE8672D}"/>
              </a:ext>
            </a:extLst>
          </p:cNvPr>
          <p:cNvSpPr/>
          <p:nvPr/>
        </p:nvSpPr>
        <p:spPr>
          <a:xfrm>
            <a:off x="4316474" y="3859909"/>
            <a:ext cx="1553028" cy="740229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486</a:t>
            </a:r>
          </a:p>
        </p:txBody>
      </p:sp>
    </p:spTree>
    <p:extLst>
      <p:ext uri="{BB962C8B-B14F-4D97-AF65-F5344CB8AC3E}">
        <p14:creationId xmlns:p14="http://schemas.microsoft.com/office/powerpoint/2010/main" val="979905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D706C4-18C5-4C36-B449-07BDFD1AD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476" t="-1342" b="-1"/>
          <a:stretch/>
        </p:blipFill>
        <p:spPr>
          <a:xfrm>
            <a:off x="-128016" y="0"/>
            <a:ext cx="12759520" cy="6768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35246-E443-4D6A-90F1-031E9E9B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96357" y="3250734"/>
            <a:ext cx="2641288" cy="7512173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29F675D1-13C9-4FB5-9A79-04BDAEE6D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53" b="94083" l="769" r="99077">
                        <a14:foregroundMark x1="8308" y1="24458" x2="7385" y2="53649"/>
                        <a14:foregroundMark x1="7385" y1="53649" x2="8923" y2="60750"/>
                        <a14:foregroundMark x1="9385" y1="60947" x2="2154" y2="46351"/>
                        <a14:foregroundMark x1="2154" y1="46351" x2="1846" y2="36884"/>
                        <a14:foregroundMark x1="1846" y1="36884" x2="32154" y2="10848"/>
                        <a14:foregroundMark x1="32154" y1="10848" x2="48923" y2="5917"/>
                        <a14:foregroundMark x1="48923" y1="5917" x2="70462" y2="11834"/>
                        <a14:foregroundMark x1="70462" y1="11834" x2="88462" y2="30375"/>
                        <a14:foregroundMark x1="88462" y1="30375" x2="91385" y2="42801"/>
                        <a14:foregroundMark x1="91385" y1="42801" x2="90769" y2="54043"/>
                        <a14:foregroundMark x1="90769" y1="54043" x2="78462" y2="79684"/>
                        <a14:foregroundMark x1="78462" y1="79684" x2="65077" y2="94477"/>
                        <a14:foregroundMark x1="65077" y1="94477" x2="64769" y2="94477"/>
                        <a14:foregroundMark x1="99077" y1="48126" x2="97692" y2="47140"/>
                        <a14:foregroundMark x1="97231" y1="53649" x2="96308" y2="53254"/>
                        <a14:foregroundMark x1="79385" y1="12229" x2="56769" y2="2367"/>
                        <a14:foregroundMark x1="56769" y1="2367" x2="36615" y2="4931"/>
                        <a14:foregroundMark x1="36615" y1="4931" x2="11692" y2="18738"/>
                        <a14:foregroundMark x1="11692" y1="18738" x2="4154" y2="28205"/>
                        <a14:foregroundMark x1="4154" y1="28205" x2="3385" y2="35897"/>
                        <a14:foregroundMark x1="3385" y1="35897" x2="923" y2="42998"/>
                        <a14:foregroundMark x1="923" y1="42998" x2="2769" y2="49112"/>
                        <a14:foregroundMark x1="31077" y1="6509" x2="58769" y2="3353"/>
                        <a14:foregroundMark x1="58769" y1="3353" x2="65077" y2="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952" flipH="1">
            <a:off x="5079530" y="79010"/>
            <a:ext cx="4892867" cy="3816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5C4B8C-C794-4B75-BB45-B9291ECB54D7}"/>
              </a:ext>
            </a:extLst>
          </p:cNvPr>
          <p:cNvSpPr txBox="1"/>
          <p:nvPr/>
        </p:nvSpPr>
        <p:spPr>
          <a:xfrm>
            <a:off x="5797525" y="757919"/>
            <a:ext cx="3863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474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6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4B36BE-BBAE-4234-B355-84B837D1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E6DD25B-B844-4A10-BC7B-0E84E414F4BF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FC1967C-3F5E-422D-AD05-56765443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577F578-31EF-468B-A00D-4EDFA180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9C51709-DD46-464A-8E28-D52EF081B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345" y1="23163" x2="34345" y2="23163"/>
                        <a14:foregroundMark x1="66613" y1="22843" x2="66613" y2="2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85" y="1138373"/>
            <a:ext cx="5962650" cy="5962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1DD0B-9273-4A46-8EFC-FA5473A6A0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167" y1="73889" x2="39167" y2="73889"/>
                        <a14:foregroundMark x1="28056" y1="85833" x2="28056" y2="85833"/>
                        <a14:foregroundMark x1="30278" y1="68889" x2="30278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3546" y="-243023"/>
            <a:ext cx="5372388" cy="53723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5105400" y="747398"/>
            <a:ext cx="3390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8395ED2-F465-4D50-B64D-52668AE305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71154" y="709298"/>
            <a:ext cx="6045187" cy="60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40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8A4FD0-8BC0-40E6-8B27-47E8A6E13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6EE716-4C32-48E0-A002-7565F78718D6}"/>
              </a:ext>
            </a:extLst>
          </p:cNvPr>
          <p:cNvSpPr/>
          <p:nvPr/>
        </p:nvSpPr>
        <p:spPr>
          <a:xfrm>
            <a:off x="1700784" y="1009458"/>
            <a:ext cx="6938550" cy="39042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7E740FF-8FEF-4A4F-9AC3-535168C4EE62}"/>
              </a:ext>
            </a:extLst>
          </p:cNvPr>
          <p:cNvGrpSpPr/>
          <p:nvPr/>
        </p:nvGrpSpPr>
        <p:grpSpPr>
          <a:xfrm>
            <a:off x="0" y="4131674"/>
            <a:ext cx="12191999" cy="3225796"/>
            <a:chOff x="0" y="4119048"/>
            <a:chExt cx="10174922" cy="371684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3503717-EF73-4D20-9582-CF6D68684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19048"/>
              <a:ext cx="5562600" cy="323647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5646330-F132-41A2-B26C-2FA0804A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152316"/>
              <a:ext cx="4612322" cy="268358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5E2DAAC-1163-4AE8-9DB2-274B0D597962}"/>
              </a:ext>
            </a:extLst>
          </p:cNvPr>
          <p:cNvGrpSpPr/>
          <p:nvPr/>
        </p:nvGrpSpPr>
        <p:grpSpPr>
          <a:xfrm>
            <a:off x="0" y="-34340"/>
            <a:ext cx="11978640" cy="2087004"/>
            <a:chOff x="0" y="0"/>
            <a:chExt cx="12192000" cy="252646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E8BC59F-F0E2-48BC-BE6E-9D9359E0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204" y="0"/>
              <a:ext cx="5332796" cy="190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9195ACB-4AA4-4E5E-820B-78D13929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072516" cy="2526469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A3C9C915-8785-45EC-AB17-DA6383F17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284"/>
            <a:ext cx="2277384" cy="222794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97D4E88-3958-4A9C-9959-963A323F9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386" y="4953001"/>
            <a:ext cx="1427614" cy="2227943"/>
          </a:xfrm>
          <a:prstGeom prst="rect">
            <a:avLst/>
          </a:prstGeom>
        </p:spPr>
      </p:pic>
      <p:sp>
        <p:nvSpPr>
          <p:cNvPr id="36" name="标题 1">
            <a:extLst>
              <a:ext uri="{FF2B5EF4-FFF2-40B4-BE49-F238E27FC236}">
                <a16:creationId xmlns:a16="http://schemas.microsoft.com/office/drawing/2014/main" id="{C2420CB9-2BC1-4D8E-A30C-58586C6AB160}"/>
              </a:ext>
            </a:extLst>
          </p:cNvPr>
          <p:cNvSpPr txBox="1">
            <a:spLocks/>
          </p:cNvSpPr>
          <p:nvPr/>
        </p:nvSpPr>
        <p:spPr>
          <a:xfrm>
            <a:off x="928332" y="1009458"/>
            <a:ext cx="843057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1B6A22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j-cs"/>
              </a:rPr>
              <a:t>Toán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1B6A22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j-cs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7F12923B-3525-46BB-9BA9-6E10C50B9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765" y="1307953"/>
            <a:ext cx="1526424" cy="135535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0F910DF-2743-4F46-886F-98DC8BFC5E14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D40A39-2A6B-4B44-A708-A113D2300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345AEB6-F897-4971-8A28-731BF634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CC322F-E723-486C-82A6-47BA553E5529}"/>
              </a:ext>
            </a:extLst>
          </p:cNvPr>
          <p:cNvSpPr txBox="1"/>
          <p:nvPr/>
        </p:nvSpPr>
        <p:spPr>
          <a:xfrm>
            <a:off x="2152650" y="2463702"/>
            <a:ext cx="6191453" cy="1846659"/>
          </a:xfrm>
          <a:prstGeom prst="rect">
            <a:avLst/>
          </a:prstGeom>
          <a:noFill/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122: LUYỆN TẬP CHUNG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887B158D-F0D4-4FEB-BABC-FE3FD38070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11" b="94409" l="9585" r="89617">
                        <a14:foregroundMark x1="26518" y1="10383" x2="33706" y2="20927"/>
                        <a14:foregroundMark x1="33706" y1="20927" x2="33706" y2="21086"/>
                        <a14:foregroundMark x1="25399" y1="22843" x2="33067" y2="26518"/>
                        <a14:foregroundMark x1="75240" y1="30351" x2="75240" y2="30351"/>
                        <a14:foregroundMark x1="31150" y1="50479" x2="43291" y2="50479"/>
                        <a14:foregroundMark x1="28594" y1="61502" x2="44089" y2="63738"/>
                        <a14:foregroundMark x1="31629" y1="42332" x2="31629" y2="42332"/>
                        <a14:foregroundMark x1="77157" y1="30032" x2="77157" y2="30032"/>
                        <a14:foregroundMark x1="40575" y1="71725" x2="40575" y2="71725"/>
                        <a14:foregroundMark x1="62460" y1="70927" x2="62460" y2="70927"/>
                        <a14:foregroundMark x1="53834" y1="83227" x2="53834" y2="83227"/>
                        <a14:foregroundMark x1="33866" y1="88019" x2="33866" y2="88019"/>
                        <a14:foregroundMark x1="69489" y1="87859" x2="69489" y2="87859"/>
                        <a14:foregroundMark x1="70128" y1="83706" x2="66134" y2="91693"/>
                        <a14:foregroundMark x1="30032" y1="83227" x2="31789" y2="90575"/>
                        <a14:foregroundMark x1="68211" y1="66134" x2="68211" y2="66134"/>
                        <a14:foregroundMark x1="32907" y1="6070" x2="32907" y2="6070"/>
                        <a14:foregroundMark x1="74281" y1="30511" x2="74281" y2="30511"/>
                        <a14:foregroundMark x1="77796" y1="29233" x2="77796" y2="29233"/>
                        <a14:foregroundMark x1="78435" y1="27955" x2="78435" y2="27955"/>
                        <a14:foregroundMark x1="34185" y1="52875" x2="29553" y2="53355"/>
                        <a14:foregroundMark x1="31150" y1="60543" x2="31150" y2="60543"/>
                        <a14:foregroundMark x1="28594" y1="59904" x2="28594" y2="59904"/>
                        <a14:foregroundMark x1="27316" y1="61022" x2="27316" y2="61022"/>
                        <a14:foregroundMark x1="27316" y1="58946" x2="27316" y2="58946"/>
                        <a14:foregroundMark x1="26997" y1="58946" x2="26997" y2="58946"/>
                        <a14:foregroundMark x1="27316" y1="59744" x2="27316" y2="59744"/>
                        <a14:foregroundMark x1="27316" y1="59744" x2="27316" y2="59744"/>
                        <a14:foregroundMark x1="26198" y1="59744" x2="26198" y2="59744"/>
                        <a14:foregroundMark x1="26038" y1="61022" x2="26038" y2="61022"/>
                        <a14:foregroundMark x1="26038" y1="58946" x2="26038" y2="58946"/>
                        <a14:foregroundMark x1="26038" y1="59904" x2="25240" y2="59904"/>
                        <a14:foregroundMark x1="24441" y1="59904" x2="24441" y2="59904"/>
                        <a14:foregroundMark x1="26997" y1="59265" x2="26997" y2="59265"/>
                        <a14:foregroundMark x1="26198" y1="58466" x2="26198" y2="58466"/>
                        <a14:foregroundMark x1="25719" y1="58147" x2="25719" y2="58147"/>
                        <a14:foregroundMark x1="24920" y1="58147" x2="24121" y2="58147"/>
                        <a14:foregroundMark x1="24121" y1="58147" x2="24121" y2="58147"/>
                        <a14:foregroundMark x1="24121" y1="58147" x2="22684" y2="58466"/>
                        <a14:foregroundMark x1="22684" y1="59425" x2="22684" y2="59425"/>
                        <a14:foregroundMark x1="22843" y1="59904" x2="22843" y2="59904"/>
                        <a14:foregroundMark x1="23482" y1="60224" x2="23482" y2="60224"/>
                        <a14:foregroundMark x1="24760" y1="60224" x2="24760" y2="60224"/>
                        <a14:foregroundMark x1="25719" y1="60703" x2="25719" y2="60703"/>
                        <a14:foregroundMark x1="27476" y1="61182" x2="27476" y2="61182"/>
                        <a14:foregroundMark x1="29872" y1="61981" x2="29872" y2="61981"/>
                        <a14:foregroundMark x1="31310" y1="62460" x2="31310" y2="62460"/>
                        <a14:foregroundMark x1="32907" y1="63099" x2="32907" y2="63099"/>
                        <a14:foregroundMark x1="34345" y1="63578" x2="34345" y2="63578"/>
                        <a14:foregroundMark x1="51278" y1="84185" x2="51278" y2="84185"/>
                        <a14:foregroundMark x1="47444" y1="84026" x2="47444" y2="84026"/>
                        <a14:foregroundMark x1="47444" y1="84026" x2="53035" y2="84026"/>
                        <a14:foregroundMark x1="30831" y1="93131" x2="30831" y2="93131"/>
                        <a14:foregroundMark x1="67412" y1="94409" x2="67412" y2="94409"/>
                        <a14:foregroundMark x1="52556" y1="83706" x2="47764" y2="83706"/>
                        <a14:foregroundMark x1="53514" y1="84026" x2="45847" y2="83706"/>
                        <a14:foregroundMark x1="32588" y1="31150" x2="32588" y2="31150"/>
                        <a14:backgroundMark x1="77636" y1="69649" x2="85783" y2="74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48" y="1855758"/>
            <a:ext cx="4887562" cy="48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66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7813 -0.0025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8A4FD0-8BC0-40E6-8B27-47E8A6E13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" y="0"/>
            <a:ext cx="12192000" cy="6858000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7E740FF-8FEF-4A4F-9AC3-535168C4EE62}"/>
              </a:ext>
            </a:extLst>
          </p:cNvPr>
          <p:cNvGrpSpPr/>
          <p:nvPr/>
        </p:nvGrpSpPr>
        <p:grpSpPr>
          <a:xfrm>
            <a:off x="0" y="4131674"/>
            <a:ext cx="12191999" cy="3225796"/>
            <a:chOff x="0" y="4119048"/>
            <a:chExt cx="10174922" cy="371684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3503717-EF73-4D20-9582-CF6D68684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19048"/>
              <a:ext cx="5562600" cy="3236478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5646330-F132-41A2-B26C-2FA0804A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152316"/>
              <a:ext cx="4612322" cy="268358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5E2DAAC-1163-4AE8-9DB2-274B0D597962}"/>
              </a:ext>
            </a:extLst>
          </p:cNvPr>
          <p:cNvGrpSpPr/>
          <p:nvPr/>
        </p:nvGrpSpPr>
        <p:grpSpPr>
          <a:xfrm>
            <a:off x="0" y="0"/>
            <a:ext cx="12192000" cy="2526469"/>
            <a:chOff x="0" y="0"/>
            <a:chExt cx="12192000" cy="252646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E8BC59F-F0E2-48BC-BE6E-9D9359E02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9204" y="0"/>
              <a:ext cx="5332796" cy="190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9195ACB-4AA4-4E5E-820B-78D13929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072516" cy="2526469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A3C9C915-8785-45EC-AB17-DA6383F17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5284"/>
            <a:ext cx="2277384" cy="222794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97D4E88-3958-4A9C-9959-963A323F9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386" y="4953001"/>
            <a:ext cx="1427614" cy="222794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F12923B-3525-46BB-9BA9-6E10C50B9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9833" y="1592220"/>
            <a:ext cx="1526424" cy="135535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0F910DF-2743-4F46-886F-98DC8BFC5E14}"/>
              </a:ext>
            </a:extLst>
          </p:cNvPr>
          <p:cNvGrpSpPr/>
          <p:nvPr/>
        </p:nvGrpSpPr>
        <p:grpSpPr>
          <a:xfrm>
            <a:off x="1" y="5744572"/>
            <a:ext cx="12191999" cy="1113427"/>
            <a:chOff x="1" y="5605056"/>
            <a:chExt cx="13719705" cy="125294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D40A39-2A6B-4B44-A708-A113D2300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605056"/>
              <a:ext cx="6859204" cy="125294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345AEB6-F897-4971-8A28-731BF634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502" y="5605057"/>
              <a:ext cx="6859204" cy="1252943"/>
            </a:xfrm>
            <a:prstGeom prst="rect">
              <a:avLst/>
            </a:prstGeom>
          </p:spPr>
        </p:pic>
      </p:grp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2639D602-6EF4-446C-8128-2DDBEAA241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67" b="93333" l="9585" r="89617">
                        <a14:foregroundMark x1="35144" y1="34933" x2="35144" y2="34933"/>
                        <a14:foregroundMark x1="34026" y1="31733" x2="34026" y2="31733"/>
                        <a14:foregroundMark x1="47125" y1="6133" x2="47125" y2="6133"/>
                        <a14:foregroundMark x1="40895" y1="89867" x2="40895" y2="89867"/>
                        <a14:foregroundMark x1="41214" y1="91733" x2="41214" y2="91733"/>
                        <a14:foregroundMark x1="49681" y1="48267" x2="49681" y2="48267"/>
                        <a14:foregroundMark x1="55591" y1="48267" x2="55591" y2="48267"/>
                        <a14:foregroundMark x1="51278" y1="93333" x2="51278" y2="93333"/>
                        <a14:foregroundMark x1="57348" y1="89867" x2="57348" y2="89867"/>
                        <a14:foregroundMark x1="58946" y1="20267" x2="58946" y2="2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7946" y="3368689"/>
            <a:ext cx="5962650" cy="35718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A5438A-23C2-BE6E-5C23-260AC7520A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7998" y="1917081"/>
            <a:ext cx="843149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205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79362 -0.013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74" y="-6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8" presetClass="path" presetSubtype="0" accel="5000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294 L 0.05625 0.09907 L 0.10872 -0.0294 L 0.16484 0.09907 L 0.22096 -0.0294 L 0.27343 0.09907 L 0.32968 -0.0294 L 0.38216 0.09907 L 0.43841 -0.0294 L 0.49453 0.09907 L 0.547 -0.0294 L 0.60325 0.09907 L 0.65572 -0.0294 L 0.71184 0.09907 L 0.76809 -0.0294 L 0.82057 0.09907 L 0.87682 -0.0294 " pathEditMode="relative" rAng="0" ptsTypes="AAAAAAAAAAAAAAAAA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41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434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t="-5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17" t="28475" r="35555" b="9682"/>
          <a:stretch>
            <a:fillRect/>
          </a:stretch>
        </p:blipFill>
        <p:spPr>
          <a:xfrm rot="5997481">
            <a:off x="2976457" y="1052657"/>
            <a:ext cx="540021" cy="740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0581" y1="45349" x2="37209" y2="52907"/>
                        <a14:backgroundMark x1="48605" y1="50814" x2="81395" y2="60581"/>
                        <a14:backgroundMark x1="64302" y1="48256" x2="66512" y2="45349"/>
                        <a14:backgroundMark x1="56744" y1="66977" x2="57558" y2="75116"/>
                        <a14:backgroundMark x1="66860" y1="83953" x2="74070" y2="78488"/>
                        <a14:backgroundMark x1="35000" y1="35930" x2="44767" y2="41512"/>
                      </a14:backgroundRemoval>
                    </a14:imgEffect>
                  </a14:imgLayer>
                </a14:imgProps>
              </a:ext>
            </a:extLst>
          </a:blip>
          <a:srcRect l="8091" t="26001" r="8355" b="13422"/>
          <a:stretch>
            <a:fillRect/>
          </a:stretch>
        </p:blipFill>
        <p:spPr>
          <a:xfrm rot="258979">
            <a:off x="3717426" y="1213992"/>
            <a:ext cx="907306" cy="657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417" b="51417" l="36167" r="84250"/>
                    </a14:imgEffect>
                  </a14:imgLayer>
                </a14:imgProps>
              </a:ext>
            </a:extLst>
          </a:blip>
          <a:srcRect l="31046" t="14474" r="9744" b="46053"/>
          <a:stretch>
            <a:fillRect/>
          </a:stretch>
        </p:blipFill>
        <p:spPr>
          <a:xfrm rot="14311343" flipH="1" flipV="1">
            <a:off x="4755272" y="1121689"/>
            <a:ext cx="1044057" cy="744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19600" y="2342979"/>
            <a:ext cx="1005941" cy="636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50" b="100000" l="10000" r="90000">
                        <a14:foregroundMark x1="42667" y1="39500" x2="41333" y2="28000"/>
                      </a14:backgroundRemoval>
                    </a14:imgEffect>
                  </a14:imgLayer>
                </a14:imgProps>
              </a:ext>
            </a:extLst>
          </a:blip>
          <a:srcRect l="20410" r="22896"/>
          <a:stretch>
            <a:fillRect/>
          </a:stretch>
        </p:blipFill>
        <p:spPr>
          <a:xfrm>
            <a:off x="533400" y="3383317"/>
            <a:ext cx="1981200" cy="3494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>
          <a:xfrm>
            <a:off x="10134600" y="3581400"/>
            <a:ext cx="1769700" cy="3103612"/>
          </a:xfrm>
          <a:prstGeom prst="rect">
            <a:avLst/>
          </a:prstGeom>
        </p:spPr>
      </p:pic>
      <p:sp>
        <p:nvSpPr>
          <p:cNvPr id="11" name="Horizontal Scroll 10"/>
          <p:cNvSpPr/>
          <p:nvPr/>
        </p:nvSpPr>
        <p:spPr>
          <a:xfrm>
            <a:off x="2177163" y="3597442"/>
            <a:ext cx="7924800" cy="2514600"/>
          </a:xfrm>
          <a:prstGeom prst="horizontalScroll">
            <a:avLst/>
          </a:prstGeom>
          <a:solidFill>
            <a:srgbClr val="99FF66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ĐI CHỢ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048000" y="2342979"/>
            <a:ext cx="777327" cy="77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47126"/>
      </p:ext>
    </p:extLst>
  </p:cSld>
  <p:clrMapOvr>
    <a:masterClrMapping/>
  </p:clrMapOvr>
  <p:transition spd="slow">
    <p:fade/>
    <p:sndAc>
      <p:stSnd>
        <p:snd r:embed="rId2" name="Am-thanh-phep-thuat-www_nhacchuongvui_com (1) (online-audio-converter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t="-6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838200" y="1219200"/>
            <a:ext cx="10591800" cy="1046328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 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Mai 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 3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000 đồng, Mai có vừa đủ tiền để 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06940" y="2357132"/>
            <a:ext cx="51085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A. 1 cái kéo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06941" y="3108279"/>
            <a:ext cx="49037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B. 1 cái bút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006940" y="3906791"/>
            <a:ext cx="5187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C. 1 đôi dép</a:t>
            </a:r>
          </a:p>
        </p:txBody>
      </p:sp>
      <p:sp>
        <p:nvSpPr>
          <p:cNvPr id="8" name="Oval 69"/>
          <p:cNvSpPr>
            <a:spLocks noChangeArrowheads="1"/>
          </p:cNvSpPr>
          <p:nvPr/>
        </p:nvSpPr>
        <p:spPr bwMode="auto">
          <a:xfrm>
            <a:off x="7212666" y="4719179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sp>
        <p:nvSpPr>
          <p:cNvPr id="9" name="Oval 69"/>
          <p:cNvSpPr>
            <a:spLocks noChangeArrowheads="1"/>
          </p:cNvSpPr>
          <p:nvPr/>
        </p:nvSpPr>
        <p:spPr bwMode="auto">
          <a:xfrm>
            <a:off x="7218766" y="4719179"/>
            <a:ext cx="659998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</a:t>
            </a:r>
          </a:p>
        </p:txBody>
      </p:sp>
      <p:sp>
        <p:nvSpPr>
          <p:cNvPr id="10" name="Oval 69"/>
          <p:cNvSpPr>
            <a:spLocks noChangeArrowheads="1"/>
          </p:cNvSpPr>
          <p:nvPr/>
        </p:nvSpPr>
        <p:spPr bwMode="auto">
          <a:xfrm>
            <a:off x="7212666" y="4725133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</a:t>
            </a:r>
          </a:p>
        </p:txBody>
      </p:sp>
      <p:sp>
        <p:nvSpPr>
          <p:cNvPr id="11" name="Oval 69"/>
          <p:cNvSpPr>
            <a:spLocks noChangeArrowheads="1"/>
          </p:cNvSpPr>
          <p:nvPr/>
        </p:nvSpPr>
        <p:spPr bwMode="auto">
          <a:xfrm>
            <a:off x="7218766" y="4725133"/>
            <a:ext cx="659998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</a:t>
            </a:r>
          </a:p>
        </p:txBody>
      </p:sp>
      <p:sp>
        <p:nvSpPr>
          <p:cNvPr id="12" name="Oval 69"/>
          <p:cNvSpPr>
            <a:spLocks noChangeArrowheads="1"/>
          </p:cNvSpPr>
          <p:nvPr/>
        </p:nvSpPr>
        <p:spPr bwMode="auto">
          <a:xfrm>
            <a:off x="7212666" y="4725133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</a:t>
            </a:r>
          </a:p>
        </p:txBody>
      </p:sp>
      <p:sp>
        <p:nvSpPr>
          <p:cNvPr id="13" name="Oval 69"/>
          <p:cNvSpPr>
            <a:spLocks noChangeArrowheads="1"/>
          </p:cNvSpPr>
          <p:nvPr/>
        </p:nvSpPr>
        <p:spPr bwMode="auto">
          <a:xfrm>
            <a:off x="7212666" y="4719179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14" name="Oval 69"/>
          <p:cNvSpPr>
            <a:spLocks noChangeArrowheads="1"/>
          </p:cNvSpPr>
          <p:nvPr/>
        </p:nvSpPr>
        <p:spPr bwMode="auto">
          <a:xfrm>
            <a:off x="7229877" y="4725133"/>
            <a:ext cx="659997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15" name="Oval 69"/>
          <p:cNvSpPr>
            <a:spLocks noChangeArrowheads="1"/>
          </p:cNvSpPr>
          <p:nvPr/>
        </p:nvSpPr>
        <p:spPr bwMode="auto">
          <a:xfrm>
            <a:off x="7218766" y="4719179"/>
            <a:ext cx="659998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16" name="Oval 69"/>
          <p:cNvSpPr>
            <a:spLocks noChangeArrowheads="1"/>
          </p:cNvSpPr>
          <p:nvPr/>
        </p:nvSpPr>
        <p:spPr bwMode="auto">
          <a:xfrm>
            <a:off x="7212666" y="4717592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17" name="Oval 69"/>
          <p:cNvSpPr>
            <a:spLocks noChangeArrowheads="1"/>
          </p:cNvSpPr>
          <p:nvPr/>
        </p:nvSpPr>
        <p:spPr bwMode="auto">
          <a:xfrm>
            <a:off x="7229877" y="4695367"/>
            <a:ext cx="659997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18" name="Oval 69"/>
          <p:cNvSpPr>
            <a:spLocks noChangeArrowheads="1"/>
          </p:cNvSpPr>
          <p:nvPr/>
        </p:nvSpPr>
        <p:spPr bwMode="auto">
          <a:xfrm>
            <a:off x="6781800" y="4491566"/>
            <a:ext cx="1674813" cy="1070987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Hết giờ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>
          <a:xfrm>
            <a:off x="9144000" y="2649519"/>
            <a:ext cx="1769700" cy="3103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19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 build="allAtOnce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5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/>
          <a:srcRect l="19317" t="28475" r="35555" b="9682"/>
          <a:stretch>
            <a:fillRect/>
          </a:stretch>
        </p:blipFill>
        <p:spPr>
          <a:xfrm rot="5997481">
            <a:off x="2976457" y="1052657"/>
            <a:ext cx="540021" cy="740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/>
          <a:srcRect l="8091" t="26001" r="8355" b="13422"/>
          <a:stretch>
            <a:fillRect/>
          </a:stretch>
        </p:blipFill>
        <p:spPr>
          <a:xfrm rot="258979">
            <a:off x="3717426" y="1213992"/>
            <a:ext cx="907306" cy="657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/>
          <a:srcRect l="31046" t="14474" r="9744" b="46053"/>
          <a:stretch>
            <a:fillRect/>
          </a:stretch>
        </p:blipFill>
        <p:spPr>
          <a:xfrm rot="14311343" flipH="1" flipV="1">
            <a:off x="4755272" y="1121689"/>
            <a:ext cx="1044057" cy="744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68960" y="2337981"/>
            <a:ext cx="1005941" cy="636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/>
          <a:srcRect l="20410" r="22896"/>
          <a:stretch>
            <a:fillRect/>
          </a:stretch>
        </p:blipFill>
        <p:spPr>
          <a:xfrm>
            <a:off x="533400" y="3383317"/>
            <a:ext cx="1981200" cy="3494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>
          <a:xfrm>
            <a:off x="10134600" y="3581400"/>
            <a:ext cx="1769700" cy="31036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965838" y="2258251"/>
            <a:ext cx="777327" cy="777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6301" y="1406629"/>
            <a:ext cx="2255716" cy="3103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5501661" y="1406629"/>
            <a:ext cx="2097116" cy="3089021"/>
          </a:xfrm>
          <a:prstGeom prst="rect">
            <a:avLst/>
          </a:prstGeom>
        </p:spPr>
      </p:pic>
      <p:pic>
        <p:nvPicPr>
          <p:cNvPr id="16" name="you-know-ill-go-g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573000" y="5867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56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00925 -0.0868 L -0.05664 -0.0375 L -0.05925 -0.13356 L -0.0987 -0.09375 L -0.11849 -0.18264 L -0.16328 -0.15694 L -0.18034 -0.2412 L -0.2237 -0.19676 L -0.23295 -0.2669 L -0.28425 -0.21782 L -0.3487 -0.29954 L -0.3487 -0.29954 " pathEditMode="relative" ptsTypes="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77556E-17 L 0.13919 0.14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C 0.00651 -0.01551 0.01536 -0.02986 0.03294 -0.02986 C 0.0526 -0.02986 0.05924 -0.01551 0.06589 -4.07407E-6 C 0.07474 0.0169 0.08138 0.0338 0.10339 0.0338 C 0.12318 0.0338 0.12982 0.0169 0.13867 -4.07407E-6 C 0.14297 -0.01551 0.15182 -0.02986 0.17161 -0.02986 C 0.18906 -0.02986 0.19792 -0.01551 0.20456 -4.07407E-6 C 0.2112 0.0169 0.22005 0.0338 0.23984 0.0338 C 0.25964 0.0338 0.27513 -4.07407E-6 0.27513 0.00024 C 0.28164 -0.01551 0.28828 -0.02986 0.30807 -0.02986 C 0.32773 -0.02986 0.33437 -0.01551 0.34102 -4.07407E-6 C 0.34987 0.0169 0.35651 0.0338 0.37852 0.0338 C 0.39831 0.0338 0.40495 0.0169 0.41146 -4.07407E-6 C 0.42031 -0.01551 0.42695 -0.02986 0.44674 -0.02986 C 0.46419 -0.02986 0.47305 -0.01551 0.47969 -4.07407E-6 C 0.48633 0.0169 0.49518 0.0338 0.51497 0.0338 C 0.53477 0.0338 0.54128 0.0169 0.55026 -4.07407E-6 " pathEditMode="relative" rAng="0" ptsTypes="AAAAAAAAAAAAAAA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1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t="-6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/>
          <p:nvPr/>
        </p:nvSpPr>
        <p:spPr>
          <a:xfrm>
            <a:off x="914400" y="1047003"/>
            <a:ext cx="10363200" cy="970128"/>
          </a:xfrm>
          <a:prstGeom prst="rect">
            <a:avLst/>
          </a:prstGeom>
        </p:spPr>
        <p:txBody>
          <a:bodyPr vert="horz" lIns="91433" tIns="45717" rIns="91433" bIns="45717" rtlCol="0" anchor="ctr"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 2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Nam có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7000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 đồng, Nam có vừa đủ tiền để 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007240" y="2133600"/>
            <a:ext cx="75177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 hộp sáp màu và 1 cái thước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kẻ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007240" y="3727699"/>
            <a:ext cx="64493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 hộp sáp màu và 1 cái thước kẻ hoặc mua 1 cái bút máy và 1 cái kéo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981200" y="2940821"/>
            <a:ext cx="7696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 cái bút máy và 1 cái kéo</a:t>
            </a:r>
          </a:p>
        </p:txBody>
      </p:sp>
      <p:sp>
        <p:nvSpPr>
          <p:cNvPr id="17" name="Oval 69"/>
          <p:cNvSpPr>
            <a:spLocks noChangeArrowheads="1"/>
          </p:cNvSpPr>
          <p:nvPr/>
        </p:nvSpPr>
        <p:spPr bwMode="auto">
          <a:xfrm>
            <a:off x="7519053" y="5252626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sp>
        <p:nvSpPr>
          <p:cNvPr id="18" name="Oval 69"/>
          <p:cNvSpPr>
            <a:spLocks noChangeArrowheads="1"/>
          </p:cNvSpPr>
          <p:nvPr/>
        </p:nvSpPr>
        <p:spPr bwMode="auto">
          <a:xfrm>
            <a:off x="7525153" y="5252626"/>
            <a:ext cx="659998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</a:t>
            </a:r>
          </a:p>
        </p:txBody>
      </p:sp>
      <p:sp>
        <p:nvSpPr>
          <p:cNvPr id="19" name="Oval 69"/>
          <p:cNvSpPr>
            <a:spLocks noChangeArrowheads="1"/>
          </p:cNvSpPr>
          <p:nvPr/>
        </p:nvSpPr>
        <p:spPr bwMode="auto">
          <a:xfrm>
            <a:off x="7519053" y="5258580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</a:t>
            </a:r>
          </a:p>
        </p:txBody>
      </p:sp>
      <p:sp>
        <p:nvSpPr>
          <p:cNvPr id="20" name="Oval 69"/>
          <p:cNvSpPr>
            <a:spLocks noChangeArrowheads="1"/>
          </p:cNvSpPr>
          <p:nvPr/>
        </p:nvSpPr>
        <p:spPr bwMode="auto">
          <a:xfrm>
            <a:off x="7525153" y="5258580"/>
            <a:ext cx="659998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</a:t>
            </a:r>
          </a:p>
        </p:txBody>
      </p:sp>
      <p:sp>
        <p:nvSpPr>
          <p:cNvPr id="21" name="Oval 69"/>
          <p:cNvSpPr>
            <a:spLocks noChangeArrowheads="1"/>
          </p:cNvSpPr>
          <p:nvPr/>
        </p:nvSpPr>
        <p:spPr bwMode="auto">
          <a:xfrm>
            <a:off x="7519053" y="5258580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</a:t>
            </a:r>
          </a:p>
        </p:txBody>
      </p:sp>
      <p:sp>
        <p:nvSpPr>
          <p:cNvPr id="22" name="Oval 69"/>
          <p:cNvSpPr>
            <a:spLocks noChangeArrowheads="1"/>
          </p:cNvSpPr>
          <p:nvPr/>
        </p:nvSpPr>
        <p:spPr bwMode="auto">
          <a:xfrm>
            <a:off x="7519053" y="5252626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23" name="Oval 69"/>
          <p:cNvSpPr>
            <a:spLocks noChangeArrowheads="1"/>
          </p:cNvSpPr>
          <p:nvPr/>
        </p:nvSpPr>
        <p:spPr bwMode="auto">
          <a:xfrm>
            <a:off x="7536264" y="5258580"/>
            <a:ext cx="659997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24" name="Oval 69"/>
          <p:cNvSpPr>
            <a:spLocks noChangeArrowheads="1"/>
          </p:cNvSpPr>
          <p:nvPr/>
        </p:nvSpPr>
        <p:spPr bwMode="auto">
          <a:xfrm>
            <a:off x="7525153" y="5252626"/>
            <a:ext cx="659998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25" name="Oval 69"/>
          <p:cNvSpPr>
            <a:spLocks noChangeArrowheads="1"/>
          </p:cNvSpPr>
          <p:nvPr/>
        </p:nvSpPr>
        <p:spPr bwMode="auto">
          <a:xfrm>
            <a:off x="7519053" y="5251039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26" name="Oval 69"/>
          <p:cNvSpPr>
            <a:spLocks noChangeArrowheads="1"/>
          </p:cNvSpPr>
          <p:nvPr/>
        </p:nvSpPr>
        <p:spPr bwMode="auto">
          <a:xfrm>
            <a:off x="7536264" y="5228814"/>
            <a:ext cx="659997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sp>
        <p:nvSpPr>
          <p:cNvPr id="27" name="Oval 69"/>
          <p:cNvSpPr>
            <a:spLocks noChangeArrowheads="1"/>
          </p:cNvSpPr>
          <p:nvPr/>
        </p:nvSpPr>
        <p:spPr bwMode="auto">
          <a:xfrm>
            <a:off x="7088187" y="5025013"/>
            <a:ext cx="1674813" cy="1070987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53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53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53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53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53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5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Hết giờ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0" b="100000" l="10000" r="90000">
                        <a14:foregroundMark x1="42667" y1="39500" x2="41333" y2="28000"/>
                      </a14:backgroundRemoval>
                    </a14:imgEffect>
                  </a14:imgLayer>
                </a14:imgProps>
              </a:ext>
            </a:extLst>
          </a:blip>
          <a:srcRect l="20410" r="22896"/>
          <a:stretch>
            <a:fillRect/>
          </a:stretch>
        </p:blipFill>
        <p:spPr>
          <a:xfrm flipH="1">
            <a:off x="9131736" y="2718375"/>
            <a:ext cx="1987482" cy="3505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125E-6 3.7037E-6 L -3.125E-6 -0.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5" grpId="0" build="allAtOnce"/>
      <p:bldP spid="15" grpId="1" build="allAtOnce"/>
      <p:bldP spid="15" grpId="2" build="allAtOnce"/>
      <p:bldP spid="16" grpId="0"/>
      <p:bldP spid="16" grpId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t="-5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/>
          <a:srcRect l="19317" t="28475" r="35555" b="9682"/>
          <a:stretch>
            <a:fillRect/>
          </a:stretch>
        </p:blipFill>
        <p:spPr>
          <a:xfrm rot="5997481">
            <a:off x="2976457" y="1052657"/>
            <a:ext cx="540021" cy="740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/>
          <a:srcRect l="20410" r="22896"/>
          <a:stretch>
            <a:fillRect/>
          </a:stretch>
        </p:blipFill>
        <p:spPr>
          <a:xfrm>
            <a:off x="0" y="3383317"/>
            <a:ext cx="1981200" cy="3494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85073" y="2328859"/>
            <a:ext cx="777327" cy="777327"/>
          </a:xfrm>
          <a:prstGeom prst="rect">
            <a:avLst/>
          </a:prstGeom>
        </p:spPr>
      </p:pic>
      <p:pic>
        <p:nvPicPr>
          <p:cNvPr id="13" name="you-know-ill-go-g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713368" y="5110545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1600" y="1219045"/>
            <a:ext cx="2475191" cy="34933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/>
          <a:srcRect l="31046" t="14474" r="9744" b="46053"/>
          <a:stretch>
            <a:fillRect/>
          </a:stretch>
        </p:blipFill>
        <p:spPr>
          <a:xfrm rot="14311343" flipH="1" flipV="1">
            <a:off x="4755272" y="1121689"/>
            <a:ext cx="1044057" cy="7445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34927" y="2328859"/>
            <a:ext cx="1005941" cy="636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134600" y="3521162"/>
            <a:ext cx="1919821" cy="3384791"/>
          </a:xfrm>
          <a:prstGeom prst="rect">
            <a:avLst/>
          </a:prstGeom>
        </p:spPr>
      </p:pic>
      <p:pic>
        <p:nvPicPr>
          <p:cNvPr id="28" name="you-know-ill-go-g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725400" y="6019800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404259" y="2334959"/>
            <a:ext cx="1005941" cy="6368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 cstate="print"/>
          <a:srcRect l="31046" t="14474" r="9744" b="46053"/>
          <a:stretch>
            <a:fillRect/>
          </a:stretch>
        </p:blipFill>
        <p:spPr>
          <a:xfrm rot="14311343" flipH="1" flipV="1">
            <a:off x="4755272" y="1105512"/>
            <a:ext cx="1044057" cy="7445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5" cstate="print"/>
          <a:srcRect l="8091" t="26001" r="8355" b="13422"/>
          <a:stretch>
            <a:fillRect/>
          </a:stretch>
        </p:blipFill>
        <p:spPr>
          <a:xfrm rot="258979">
            <a:off x="3717426" y="1213992"/>
            <a:ext cx="907306" cy="6577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62629" y="1092743"/>
            <a:ext cx="2213040" cy="35055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/>
          <a:srcRect l="20410" r="22896"/>
          <a:stretch>
            <a:fillRect/>
          </a:stretch>
        </p:blipFill>
        <p:spPr>
          <a:xfrm>
            <a:off x="3810069" y="3383317"/>
            <a:ext cx="1981200" cy="349456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4" b="100000" l="9690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>
          <a:xfrm>
            <a:off x="6275043" y="3802341"/>
            <a:ext cx="1769700" cy="31036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795588">
            <a:off x="5432094" y="3538348"/>
            <a:ext cx="414564" cy="493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3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1.85185E-6 L 0.01094 -0.10602 L 0.03841 -0.03542 L 0.05039 -0.16366 L 0.08346 -0.10834 L 0.08346 -0.21898 L 0.11875 -0.17894 L 0.11536 -0.29676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16406 0.2145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362 -0.024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C 0.0108 -0.01898 0.02552 -0.03704 0.05469 -0.03704 C 0.0875 -0.03704 0.09844 -0.01898 0.10937 1.11111E-6 C 0.12409 0.02106 0.13502 0.0419 0.17174 0.0419 C 0.20469 0.0419 0.21549 0.02106 0.23021 1.11111E-6 C 0.2375 -0.01898 0.25221 -0.03704 0.28502 -0.03704 C 0.31406 -0.03704 0.3289 -0.01898 0.33958 1.11111E-6 C 0.35065 0.02106 0.36549 0.0419 0.3983 0.0419 C 0.43112 0.0419 0.4569 1.11111E-6 0.4569 0.00023 C 0.46784 -0.01898 0.47877 -0.03704 0.51159 -0.03704 C 0.5444 -0.03704 0.55534 -0.01898 0.5664 1.11111E-6 C 0.58099 0.02106 0.59219 0.0419 0.62877 0.0419 C 0.66159 0.0419 0.67239 0.02106 0.68359 1.11111E-6 C 0.6983 -0.01898 0.70898 -0.03704 0.74192 -0.03704 C 0.77109 -0.03704 0.7858 -0.01898 0.79687 1.11111E-6 C 0.80781 0.02106 0.82239 0.0419 0.85534 0.0419 C 0.88828 0.0419 0.89909 0.02106 0.91406 1.11111E-6 " pathEditMode="relative" rAng="0" ptsTypes="AAAAAAAAAAAAAAA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25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2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50"/>
                            </p:stCondLst>
                            <p:childTnLst>
                              <p:par>
                                <p:cTn id="5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88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-3.7037E-7 L -0.02514 -0.09838 L -0.05144 -0.04213 L -0.0685 -0.13588 L -0.10665 -0.06088 L -0.11459 -0.17315 L -0.15795 -0.1125 L -0.15795 -0.20116 L -0.20404 -0.1544 L -0.20795 -0.2551 L -0.26198 -0.19653 L -0.2711 -0.30417 L -0.3185 -0.25278 L -0.35274 -0.35787 L -0.3987 -0.34167 L -0.3987 -0.34167 " pathEditMode="relative" ptsTypes="AAAAAAAAAAAAA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77556E-17 L 0.13164 0.17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20742 0.132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50"/>
                            </p:stCondLst>
                            <p:childTnLst>
                              <p:par>
                                <p:cTn id="83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15 C -0.00703 -0.02013 -0.0168 -0.03819 -0.03607 -0.03819 C -0.05794 -0.03819 -0.0651 -0.02013 -0.0724 -0.00115 C -0.08216 0.01991 -0.08945 0.04075 -0.1138 0.04075 C -0.13555 0.04075 -0.14284 0.01991 -0.1526 -0.00115 C -0.15729 -0.02013 -0.16706 -0.03819 -0.1888 -0.03819 C -0.20807 -0.03819 -0.21784 -0.02013 -0.22513 -0.00115 C -0.23242 0.01991 -0.24219 0.04075 -0.26393 0.04075 C -0.28581 0.04075 -0.30273 -0.00115 -0.30273 -0.00092 C -0.31003 -0.02013 -0.31732 -0.03819 -0.33906 -0.03819 C -0.36094 -0.03819 -0.3681 -0.02013 -0.37539 -0.00115 C -0.38516 0.01991 -0.39245 0.04075 -0.4168 0.04075 C -0.43854 0.04075 -0.44583 0.01991 -0.453 -0.00115 C -0.46276 -0.02013 -0.47005 -0.03819 -0.49154 -0.03819 C -0.51094 -0.03819 -0.5207 -0.02013 -0.528 -0.00115 C -0.53529 0.01991 -0.54505 0.04075 -0.5668 0.04075 C -0.58867 0.04075 -0.59583 0.01991 -0.60573 -0.00115 " pathEditMode="relative" rAng="0" ptsTypes="AAAAAAAAAAAAAAAAA">
                                      <p:cBhvr>
                                        <p:cTn id="8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99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250"/>
                            </p:stCondLst>
                            <p:childTnLst>
                              <p:par>
                                <p:cTn id="9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0.0375 -0.0405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203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05599 -0.0935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-467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tieng-yeah-tre-con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250"/>
                            </p:stCondLst>
                            <p:childTnLst>
                              <p:par>
                                <p:cTn id="9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4.5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4.4|1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9.9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472</Words>
  <Application>Microsoft Office PowerPoint</Application>
  <PresentationFormat>Widescreen</PresentationFormat>
  <Paragraphs>134</Paragraphs>
  <Slides>23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微软雅黑</vt:lpstr>
      <vt:lpstr>Arial</vt:lpstr>
      <vt:lpstr>Calibri</vt:lpstr>
      <vt:lpstr>Calibri Light</vt:lpstr>
      <vt:lpstr>等线</vt:lpstr>
      <vt:lpstr>等线 Light</vt:lpstr>
      <vt:lpstr>Fujiyama</vt:lpstr>
      <vt:lpstr>Tahoma</vt:lpstr>
      <vt:lpstr>Times New Roman</vt:lpstr>
      <vt:lpstr>UTM Davida</vt:lpstr>
      <vt:lpstr>UTM HelvetIns</vt:lpstr>
      <vt:lpstr>UVN La Xanh</vt:lpstr>
      <vt:lpstr>Verdana</vt:lpstr>
      <vt:lpstr>字魂27号-布丁体</vt:lpstr>
      <vt:lpstr>方正少儿简体</vt:lpstr>
      <vt:lpstr>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2023-02-05T08:17:30Z</dcterms:created>
  <dcterms:modified xsi:type="dcterms:W3CDTF">2023-07-24T02:27:19Z</dcterms:modified>
</cp:coreProperties>
</file>