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5" r:id="rId3"/>
  </p:sldMasterIdLst>
  <p:notesMasterIdLst>
    <p:notesMasterId r:id="rId24"/>
  </p:notesMasterIdLst>
  <p:handoutMasterIdLst>
    <p:handoutMasterId r:id="rId25"/>
  </p:handoutMasterIdLst>
  <p:sldIdLst>
    <p:sldId id="2007577493" r:id="rId4"/>
    <p:sldId id="2007577494" r:id="rId5"/>
    <p:sldId id="306" r:id="rId6"/>
    <p:sldId id="315" r:id="rId7"/>
    <p:sldId id="346" r:id="rId8"/>
    <p:sldId id="347" r:id="rId9"/>
    <p:sldId id="348" r:id="rId10"/>
    <p:sldId id="350" r:id="rId11"/>
    <p:sldId id="320" r:id="rId12"/>
    <p:sldId id="326" r:id="rId13"/>
    <p:sldId id="2007577485" r:id="rId14"/>
    <p:sldId id="328" r:id="rId15"/>
    <p:sldId id="2007577492" r:id="rId16"/>
    <p:sldId id="311" r:id="rId17"/>
    <p:sldId id="2007577486" r:id="rId18"/>
    <p:sldId id="2007577487" r:id="rId19"/>
    <p:sldId id="2007577488" r:id="rId20"/>
    <p:sldId id="2007577491" r:id="rId21"/>
    <p:sldId id="283" r:id="rId22"/>
    <p:sldId id="3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606" y="12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3C6C5A-B1DB-463E-A240-E07CD1E621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001BA7-3BB8-4817-A725-3B99A2DEF0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0DC47-DCA6-4C40-84F1-6C22847E604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CF8B06-0D79-4B74-91DF-253001EDA6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20829-DD35-424C-AF02-ACC0FA48C4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EDF1F-E983-4F4A-8E93-044EFC164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07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61D16-FF56-4982-B917-662B4CD0CF4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6DB1C-B220-48DE-9BA1-BB8AEA9FD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8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86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64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4C26D-FC23-09D1-C40E-CB7CE010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CE0DC-EA62-E3F5-2A1F-E6CA4601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0C6E-E6EA-7843-13EA-94FC1CB3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4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50BD-828E-98B0-CEFB-AAC04071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06BC-ABF8-9EB1-A002-1FBC0A5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6295A-E9AC-2FF1-D26A-4B26752AC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441AD-546B-3393-540D-13EEEC64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967C0-2A64-C1E6-4471-2EDC757E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81C68-AA32-B4FA-B31B-A37E64CB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29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D39C-8DF3-EAFD-A6BA-48A066E4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2FBA6-1915-7E18-4560-8A9C52F5F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DD675-5377-34C9-930F-3E77A9DA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1934A-87FE-F5DB-9E3F-40E6791B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E88DD-1EDB-6DE4-28B2-2D9F7556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E76AC-F07D-A79F-8BF3-3592E9CB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7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F333-0587-8536-E6A3-ED6F7BA7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9C967-F8F5-CDA9-15E4-0FA0B4801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416D7-30A2-5133-3D5C-489E28AD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070B5-F60E-5D74-7F58-0D46FFB7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44848-0C3E-16EB-E57E-D38DE806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62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7B99D-04C5-EEEC-E6F3-5E2ACA11E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48FBB-7788-9DE0-F214-32A1D4324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F70E9-E66A-0FC5-DCAC-9E42B376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93F6-49DC-BEA7-D6D5-B546A210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8FF14-C2D6-A2D4-CA34-03F6B0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64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13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69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67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48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79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79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13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20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99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04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7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78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8E67-41D7-12B4-C3EB-17B2C6C23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BC448-71F0-8111-7541-B0D22C265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926D-00A1-50A3-6218-84F1C63D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1984-2626-59B1-26FB-6465335A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403D7-5B02-B863-5D3C-E22F6045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3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4114-2B89-DC3E-9BC5-0A63A9B2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A6D11-EC46-0AA3-BA92-40BA5C82B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58EEE-FF97-7919-E637-F9585974F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915CF-FA68-0F7D-A272-C7F0520F4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0E22-93A7-9818-F8FF-93698841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1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F21A-C3FD-698F-A97A-74E79DDA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AEB4-8341-2BFE-97F5-D71C46381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DED8-9DBB-6F7C-4F3F-AE5001B8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50F2-6200-C392-C995-FC4829ED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95211-05D5-2ED9-476B-1ADD84FB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2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0838-57E9-1766-461D-8130A519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00475-FF68-F407-42FA-7AEEE1581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161C-AEE6-45CE-9F69-AF0C07BE0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3CE0-6686-8414-725F-1F2A5C9A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A85C7-F3A4-CE6D-65FD-0ABA68B8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AE524-2637-76AD-DA19-E613AF9E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75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8490-B4D8-5F5D-B34E-5C1869AA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42326-BD03-90AB-137B-D4020CC5A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6DC8D-D674-D188-ABB5-0C46F9D76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65CC1-CEBE-DDAC-A25C-50BC679F0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77814-1CC4-B894-3944-F800540FC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35382-BA09-7A58-D0C8-D715B6BE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F9D13-9A3C-D62D-CE68-F9A938B2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2C539-66F0-B98A-8309-48ADEC00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5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5EDB9-EE40-1C04-82D8-C09CFFC2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EBD44-B1C3-46F3-9F52-A4CAD6D5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3AE2E-9133-FF6B-8D00-E20C83F3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8A3B3-0E15-C316-D9E6-EC484D20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97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57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82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7F678-0849-7A05-DE58-CF57E383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B3040-BBA6-54F4-461D-658EBE72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EC358-58BD-43EE-646B-126A06ACF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EBDAF-842A-4E26-AE18-4EEC1902C159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5F2C9-704F-B88C-92F1-CD8198A1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77612-B67D-E2BC-8449-27F6265AE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6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79E35-804C-4FAD-B3DC-B3F4750D83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17" y="72170"/>
            <a:ext cx="2481287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4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29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slide" Target="slide5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slide" Target="slide6.xml"/><Relationship Id="rId5" Type="http://schemas.openxmlformats.org/officeDocument/2006/relationships/image" Target="../media/image13.gif"/><Relationship Id="rId10" Type="http://schemas.openxmlformats.org/officeDocument/2006/relationships/image" Target="../media/image20.png"/><Relationship Id="rId4" Type="http://schemas.openxmlformats.org/officeDocument/2006/relationships/image" Target="../media/image11.jpeg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13.gif"/><Relationship Id="rId10" Type="http://schemas.openxmlformats.org/officeDocument/2006/relationships/image" Target="../media/image23.gif"/><Relationship Id="rId4" Type="http://schemas.openxmlformats.org/officeDocument/2006/relationships/image" Target="../media/image11.jpeg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123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BIỂU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THỨC SỐ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39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78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3E711AF-C18A-F43F-7D6B-5F269AC8EF55}"/>
              </a:ext>
            </a:extLst>
          </p:cNvPr>
          <p:cNvSpPr txBox="1"/>
          <p:nvPr/>
        </p:nvSpPr>
        <p:spPr>
          <a:xfrm>
            <a:off x="1153551" y="449350"/>
            <a:ext cx="2785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CDD8F8-102B-40B0-9365-1F49FCE56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36" y="378216"/>
            <a:ext cx="593115" cy="7270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F9FC11-20B7-42FA-85AB-A996DA19D36B}"/>
              </a:ext>
            </a:extLst>
          </p:cNvPr>
          <p:cNvSpPr txBox="1"/>
          <p:nvPr/>
        </p:nvSpPr>
        <p:spPr>
          <a:xfrm>
            <a:off x="1153551" y="884006"/>
            <a:ext cx="1659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09F959-BB3B-48A6-90FB-7BCCFDD62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836" y="2909243"/>
            <a:ext cx="5827179" cy="34994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AA1E5A-77F8-43C6-A20B-1391D875B178}"/>
              </a:ext>
            </a:extLst>
          </p:cNvPr>
          <p:cNvSpPr txBox="1"/>
          <p:nvPr/>
        </p:nvSpPr>
        <p:spPr>
          <a:xfrm>
            <a:off x="886200" y="1527779"/>
            <a:ext cx="4748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276601-C2FF-4CAB-8A3C-0627E3CF783B}"/>
              </a:ext>
            </a:extLst>
          </p:cNvPr>
          <p:cNvSpPr txBox="1"/>
          <p:nvPr/>
        </p:nvSpPr>
        <p:spPr>
          <a:xfrm>
            <a:off x="2259543" y="3217245"/>
            <a:ext cx="3273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Để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3, ta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BB39A6-43B6-42ED-8363-943D3731C3F8}"/>
              </a:ext>
            </a:extLst>
          </p:cNvPr>
          <p:cNvSpPr txBox="1"/>
          <p:nvPr/>
        </p:nvSpPr>
        <p:spPr>
          <a:xfrm>
            <a:off x="2401412" y="3917824"/>
            <a:ext cx="278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15 + 20 + 10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FACC29D-0109-4462-83EA-1DDB705A5387}"/>
              </a:ext>
            </a:extLst>
          </p:cNvPr>
          <p:cNvSpPr/>
          <p:nvPr/>
        </p:nvSpPr>
        <p:spPr>
          <a:xfrm>
            <a:off x="5746343" y="3088824"/>
            <a:ext cx="1628345" cy="6803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2C26724-BADE-4F71-B8B4-F37B49134594}"/>
              </a:ext>
            </a:extLst>
          </p:cNvPr>
          <p:cNvSpPr/>
          <p:nvPr/>
        </p:nvSpPr>
        <p:spPr>
          <a:xfrm>
            <a:off x="7567978" y="3141214"/>
            <a:ext cx="1628345" cy="6803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306896B-3439-4866-9693-8BC1880CE6C7}"/>
              </a:ext>
            </a:extLst>
          </p:cNvPr>
          <p:cNvSpPr/>
          <p:nvPr/>
        </p:nvSpPr>
        <p:spPr>
          <a:xfrm>
            <a:off x="9424373" y="3088824"/>
            <a:ext cx="1628345" cy="6803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9A6DFBA-7056-4FB5-A2A6-73DC8B528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135" y="175245"/>
            <a:ext cx="5913633" cy="366401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ED72FE-5897-473C-92D7-A8D5A9A5DBC9}"/>
              </a:ext>
            </a:extLst>
          </p:cNvPr>
          <p:cNvSpPr txBox="1"/>
          <p:nvPr/>
        </p:nvSpPr>
        <p:spPr>
          <a:xfrm>
            <a:off x="2093611" y="4285869"/>
            <a:ext cx="3273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+ 20 + 10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08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3" grpId="0"/>
      <p:bldP spid="24" grpId="0"/>
      <p:bldP spid="28" grpId="0"/>
      <p:bldP spid="29" grpId="0" animBg="1"/>
      <p:bldP spid="30" grpId="0" animBg="1"/>
      <p:bldP spid="31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05E51AE-DBC6-4DB2-9236-748307F65595}"/>
              </a:ext>
            </a:extLst>
          </p:cNvPr>
          <p:cNvSpPr txBox="1"/>
          <p:nvPr/>
        </p:nvSpPr>
        <p:spPr>
          <a:xfrm>
            <a:off x="1153551" y="917274"/>
            <a:ext cx="1927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</a:t>
            </a:r>
            <a:endParaRPr lang="vi-VN" sz="3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E48DD0-B8FE-44DB-9F08-3AD326892999}"/>
              </a:ext>
            </a:extLst>
          </p:cNvPr>
          <p:cNvSpPr txBox="1"/>
          <p:nvPr/>
        </p:nvSpPr>
        <p:spPr>
          <a:xfrm>
            <a:off x="1153551" y="449350"/>
            <a:ext cx="2785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0CDD40D-4812-485D-AE61-DFDE3C7DB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36" y="378216"/>
            <a:ext cx="593115" cy="727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0117D9-05E0-4F56-8867-0C3ABEE2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70" y="1550358"/>
            <a:ext cx="5495445" cy="2776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BB2816-7E0C-459E-A588-0E17B19F8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0132" y="3769789"/>
            <a:ext cx="2567421" cy="1768668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F9530F4B-8302-4929-93AC-B5EEEB631288}"/>
              </a:ext>
            </a:extLst>
          </p:cNvPr>
          <p:cNvSpPr/>
          <p:nvPr/>
        </p:nvSpPr>
        <p:spPr>
          <a:xfrm>
            <a:off x="6523728" y="1763812"/>
            <a:ext cx="4491145" cy="2776378"/>
          </a:xfrm>
          <a:prstGeom prst="cloud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DD7CA8-408B-4EBD-8BB0-7C1C73B92492}"/>
              </a:ext>
            </a:extLst>
          </p:cNvPr>
          <p:cNvSpPr txBox="1"/>
          <p:nvPr/>
        </p:nvSpPr>
        <p:spPr>
          <a:xfrm>
            <a:off x="7232377" y="1984379"/>
            <a:ext cx="3825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vỉ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x 8.</a:t>
            </a:r>
            <a:endParaRPr lang="vi-VN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7F10A7-3218-4936-AE6D-4B4F6846DF46}"/>
              </a:ext>
            </a:extLst>
          </p:cNvPr>
          <p:cNvSpPr txBox="1"/>
          <p:nvPr/>
        </p:nvSpPr>
        <p:spPr>
          <a:xfrm>
            <a:off x="7298140" y="3257794"/>
            <a:ext cx="3287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10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E13087-AC35-4DCB-9C30-354209375593}"/>
              </a:ext>
            </a:extLst>
          </p:cNvPr>
          <p:cNvSpPr txBox="1"/>
          <p:nvPr/>
        </p:nvSpPr>
        <p:spPr>
          <a:xfrm>
            <a:off x="1754649" y="1861274"/>
            <a:ext cx="395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vi-VN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B53ED3-A80D-401F-ACE5-396DA578B5F0}"/>
              </a:ext>
            </a:extLst>
          </p:cNvPr>
          <p:cNvSpPr txBox="1"/>
          <p:nvPr/>
        </p:nvSpPr>
        <p:spPr>
          <a:xfrm>
            <a:off x="1606062" y="2845377"/>
            <a:ext cx="395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872C7C-6FC4-4269-98A4-DA1E639CC42C}"/>
              </a:ext>
            </a:extLst>
          </p:cNvPr>
          <p:cNvSpPr txBox="1"/>
          <p:nvPr/>
        </p:nvSpPr>
        <p:spPr>
          <a:xfrm>
            <a:off x="2777801" y="2298421"/>
            <a:ext cx="395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CCC95B-7215-45A7-8497-FA1CCBE9789F}"/>
              </a:ext>
            </a:extLst>
          </p:cNvPr>
          <p:cNvSpPr txBox="1"/>
          <p:nvPr/>
        </p:nvSpPr>
        <p:spPr>
          <a:xfrm>
            <a:off x="2777801" y="3492790"/>
            <a:ext cx="395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362B55-A54D-49F4-850C-5A0F357E147A}"/>
              </a:ext>
            </a:extLst>
          </p:cNvPr>
          <p:cNvSpPr txBox="1"/>
          <p:nvPr/>
        </p:nvSpPr>
        <p:spPr>
          <a:xfrm>
            <a:off x="4063455" y="1861274"/>
            <a:ext cx="395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vi-VN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DFBEEA-1A19-4695-AE36-C5F4216D35F9}"/>
              </a:ext>
            </a:extLst>
          </p:cNvPr>
          <p:cNvSpPr txBox="1"/>
          <p:nvPr/>
        </p:nvSpPr>
        <p:spPr>
          <a:xfrm>
            <a:off x="4149553" y="2875002"/>
            <a:ext cx="395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vi-VN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AFA69E-EA1A-41D1-8405-201165736B89}"/>
              </a:ext>
            </a:extLst>
          </p:cNvPr>
          <p:cNvSpPr txBox="1"/>
          <p:nvPr/>
        </p:nvSpPr>
        <p:spPr>
          <a:xfrm>
            <a:off x="5534985" y="2438522"/>
            <a:ext cx="395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vi-VN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F24516-EA11-4609-BF1A-F9DE5A489F35}"/>
              </a:ext>
            </a:extLst>
          </p:cNvPr>
          <p:cNvSpPr txBox="1"/>
          <p:nvPr/>
        </p:nvSpPr>
        <p:spPr>
          <a:xfrm>
            <a:off x="5342577" y="3419856"/>
            <a:ext cx="395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vi-VN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6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AE9553-53AE-42BF-8FC8-E6DFB9ADD320}"/>
              </a:ext>
            </a:extLst>
          </p:cNvPr>
          <p:cNvGrpSpPr/>
          <p:nvPr/>
        </p:nvGrpSpPr>
        <p:grpSpPr>
          <a:xfrm>
            <a:off x="2280091" y="2660743"/>
            <a:ext cx="4680391" cy="2434632"/>
            <a:chOff x="2131846" y="3518419"/>
            <a:chExt cx="4680391" cy="2434632"/>
          </a:xfrm>
        </p:grpSpPr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132CB85B-7EFC-43A6-A0AE-ECECF0564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2131846" y="3518419"/>
              <a:ext cx="4680391" cy="243463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84FD33-7E4B-4EE6-8F6D-2379332D3D80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 một biểu thức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9B5E32E-86B1-4E38-AECB-F2A038021765}"/>
              </a:ext>
            </a:extLst>
          </p:cNvPr>
          <p:cNvSpPr txBox="1"/>
          <p:nvPr/>
        </p:nvSpPr>
        <p:spPr>
          <a:xfrm>
            <a:off x="299804" y="678548"/>
            <a:ext cx="4293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Biểu thức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4650FF-38CE-46DC-ABEE-8D6C8342AC1D}"/>
              </a:ext>
            </a:extLst>
          </p:cNvPr>
          <p:cNvSpPr txBox="1"/>
          <p:nvPr/>
        </p:nvSpPr>
        <p:spPr>
          <a:xfrm>
            <a:off x="1366027" y="1474035"/>
            <a:ext cx="157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6" name="Picture 2" descr="82 Girl Making Coffee Illustrations &amp; Clip Art - iStock">
            <a:extLst>
              <a:ext uri="{FF2B5EF4-FFF2-40B4-BE49-F238E27FC236}">
                <a16:creationId xmlns:a16="http://schemas.microsoft.com/office/drawing/2014/main" id="{01A5FE81-90F6-42BF-8403-BC7E11C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445859" y="3518589"/>
            <a:ext cx="2911937" cy="27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78DB3C-576E-4FCA-B045-1109AB077562}"/>
              </a:ext>
            </a:extLst>
          </p:cNvPr>
          <p:cNvSpPr/>
          <p:nvPr/>
        </p:nvSpPr>
        <p:spPr>
          <a:xfrm>
            <a:off x="2757109" y="1463315"/>
            <a:ext cx="1537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57761A-8386-4494-A05B-CDAA5038E26F}"/>
              </a:ext>
            </a:extLst>
          </p:cNvPr>
          <p:cNvGrpSpPr/>
          <p:nvPr/>
        </p:nvGrpSpPr>
        <p:grpSpPr>
          <a:xfrm>
            <a:off x="2280090" y="2704435"/>
            <a:ext cx="4680391" cy="2434632"/>
            <a:chOff x="6738344" y="1081751"/>
            <a:chExt cx="4680391" cy="2434632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BBB48A02-178F-43A1-B50C-AB5635B5A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6738344" y="1081751"/>
              <a:ext cx="4680391" cy="243463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19F2EB-F057-4972-A577-FFC02443BC69}"/>
                </a:ext>
              </a:extLst>
            </p:cNvPr>
            <p:cNvSpPr txBox="1"/>
            <p:nvPr/>
          </p:nvSpPr>
          <p:spPr>
            <a:xfrm>
              <a:off x="7066930" y="1229841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 một biểu thức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985FBB5-1F01-4F67-AA11-E747A98570BF}"/>
              </a:ext>
            </a:extLst>
          </p:cNvPr>
          <p:cNvSpPr/>
          <p:nvPr/>
        </p:nvSpPr>
        <p:spPr>
          <a:xfrm>
            <a:off x="4145575" y="1464086"/>
            <a:ext cx="1452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EB3E52-B752-41FC-9BFC-C8C137DDD8D4}"/>
              </a:ext>
            </a:extLst>
          </p:cNvPr>
          <p:cNvGrpSpPr/>
          <p:nvPr/>
        </p:nvGrpSpPr>
        <p:grpSpPr>
          <a:xfrm>
            <a:off x="2225889" y="2637102"/>
            <a:ext cx="4680391" cy="2434632"/>
            <a:chOff x="-2272213" y="3502126"/>
            <a:chExt cx="4680391" cy="2434632"/>
          </a:xfrm>
        </p:grpSpPr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582068F-E056-493C-B886-A351E3E4E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-2272213" y="3502126"/>
              <a:ext cx="4680391" cy="243463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97FC1C-07D5-4D22-BEA4-7C143F9C12B7}"/>
                </a:ext>
              </a:extLst>
            </p:cNvPr>
            <p:cNvSpPr txBox="1"/>
            <p:nvPr/>
          </p:nvSpPr>
          <p:spPr>
            <a:xfrm>
              <a:off x="-1948765" y="367280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90: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 một biểu thức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6796540-12F7-482A-B7CB-DE53CBB92DFE}"/>
              </a:ext>
            </a:extLst>
          </p:cNvPr>
          <p:cNvSpPr/>
          <p:nvPr/>
        </p:nvSpPr>
        <p:spPr>
          <a:xfrm>
            <a:off x="5429094" y="1490066"/>
            <a:ext cx="1789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C0FAD7-7A77-4D2B-B4CB-344958BCCF14}"/>
              </a:ext>
            </a:extLst>
          </p:cNvPr>
          <p:cNvGrpSpPr/>
          <p:nvPr/>
        </p:nvGrpSpPr>
        <p:grpSpPr>
          <a:xfrm>
            <a:off x="2268136" y="2583961"/>
            <a:ext cx="4680391" cy="2434632"/>
            <a:chOff x="2170833" y="3532498"/>
            <a:chExt cx="4680391" cy="2434632"/>
          </a:xfrm>
        </p:grpSpPr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8A705835-0D53-4112-B3F7-49FBDC499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2170833" y="3532498"/>
              <a:ext cx="4680391" cy="24346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BEE3B0-5B27-48A6-B484-A2C87BE361CA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 một biểu thức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40AD3C8-08B7-4E93-8ECB-64DD489DEDA8}"/>
              </a:ext>
            </a:extLst>
          </p:cNvPr>
          <p:cNvSpPr/>
          <p:nvPr/>
        </p:nvSpPr>
        <p:spPr>
          <a:xfrm>
            <a:off x="7083356" y="1484549"/>
            <a:ext cx="2460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65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+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CC374C-7214-4BEC-B180-5B305DD4611A}"/>
              </a:ext>
            </a:extLst>
          </p:cNvPr>
          <p:cNvGrpSpPr/>
          <p:nvPr/>
        </p:nvGrpSpPr>
        <p:grpSpPr>
          <a:xfrm>
            <a:off x="2245496" y="2611992"/>
            <a:ext cx="4680391" cy="2434632"/>
            <a:chOff x="6928386" y="4160756"/>
            <a:chExt cx="4680391" cy="2434632"/>
          </a:xfrm>
        </p:grpSpPr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76185022-5A9D-45A6-8CF8-C7B19ACEE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6928386" y="4160756"/>
              <a:ext cx="4680391" cy="243463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9C80426-A002-4416-B9B3-EEE125429F5C}"/>
                </a:ext>
              </a:extLst>
            </p:cNvPr>
            <p:cNvSpPr txBox="1"/>
            <p:nvPr/>
          </p:nvSpPr>
          <p:spPr>
            <a:xfrm>
              <a:off x="7245132" y="4304670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+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- 4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 một biểu thức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7F26827-0345-46FB-A9E0-475FB3F4497C}"/>
              </a:ext>
            </a:extLst>
          </p:cNvPr>
          <p:cNvSpPr/>
          <p:nvPr/>
        </p:nvSpPr>
        <p:spPr>
          <a:xfrm>
            <a:off x="9651527" y="1428553"/>
            <a:ext cx="785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FB8AAB-4FAC-478E-98B1-E1361296640A}"/>
              </a:ext>
            </a:extLst>
          </p:cNvPr>
          <p:cNvSpPr/>
          <p:nvPr/>
        </p:nvSpPr>
        <p:spPr>
          <a:xfrm>
            <a:off x="1359872" y="2024361"/>
            <a:ext cx="3319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 các biểu thức.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E5ACD09-EE5C-4176-80D3-018657E92E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4743" y="4910614"/>
            <a:ext cx="6833866" cy="11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9" grpId="0"/>
      <p:bldP spid="24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4E48DD0-B8FE-44DB-9F08-3AD326892999}"/>
              </a:ext>
            </a:extLst>
          </p:cNvPr>
          <p:cNvSpPr txBox="1"/>
          <p:nvPr/>
        </p:nvSpPr>
        <p:spPr>
          <a:xfrm>
            <a:off x="1153551" y="449350"/>
            <a:ext cx="642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2. Gia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0CDD40D-4812-485D-AE61-DFDE3C7DB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36" y="378216"/>
            <a:ext cx="593115" cy="72704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B0DBEF-EB6B-4EB3-BB55-30D3A65D3450}"/>
              </a:ext>
            </a:extLst>
          </p:cNvPr>
          <p:cNvSpPr/>
          <p:nvPr/>
        </p:nvSpPr>
        <p:spPr>
          <a:xfrm>
            <a:off x="422031" y="1617785"/>
            <a:ext cx="11029071" cy="2574387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5E51AE-DBC6-4DB2-9236-748307F65595}"/>
              </a:ext>
            </a:extLst>
          </p:cNvPr>
          <p:cNvSpPr txBox="1"/>
          <p:nvPr/>
        </p:nvSpPr>
        <p:spPr>
          <a:xfrm>
            <a:off x="422031" y="1936841"/>
            <a:ext cx="4881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15 + 20 + 10 = 45</a:t>
            </a:r>
            <a:endParaRPr lang="vi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F58226-3205-4AE7-86C6-B16E3FD79A88}"/>
              </a:ext>
            </a:extLst>
          </p:cNvPr>
          <p:cNvSpPr txBox="1"/>
          <p:nvPr/>
        </p:nvSpPr>
        <p:spPr>
          <a:xfrm>
            <a:off x="4955346" y="1936841"/>
            <a:ext cx="6678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15 + 20 + 10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45.</a:t>
            </a:r>
            <a:endParaRPr lang="vi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C33184-BBCA-41FE-9026-5E7F9CFE4FD7}"/>
              </a:ext>
            </a:extLst>
          </p:cNvPr>
          <p:cNvSpPr txBox="1"/>
          <p:nvPr/>
        </p:nvSpPr>
        <p:spPr>
          <a:xfrm>
            <a:off x="422032" y="3203534"/>
            <a:ext cx="3595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10 x 8 = 80</a:t>
            </a:r>
            <a:endParaRPr lang="vi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44A866-E04D-4D07-8069-2EBB7291C5D5}"/>
              </a:ext>
            </a:extLst>
          </p:cNvPr>
          <p:cNvSpPr txBox="1"/>
          <p:nvPr/>
        </p:nvSpPr>
        <p:spPr>
          <a:xfrm>
            <a:off x="4200378" y="3213318"/>
            <a:ext cx="7025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tri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10 x 8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80.</a:t>
            </a:r>
            <a:endParaRPr lang="vi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2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20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792" y="-270089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239151" y="4479456"/>
            <a:ext cx="11268221" cy="2378543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Luyện tập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 –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thực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hành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9EB3BA7C-1A76-4E51-B9DB-A9DC901C5566}"/>
              </a:ext>
            </a:extLst>
          </p:cNvPr>
          <p:cNvSpPr/>
          <p:nvPr/>
        </p:nvSpPr>
        <p:spPr>
          <a:xfrm>
            <a:off x="604656" y="479317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5E51AE-DBC6-4DB2-9236-748307F65595}"/>
              </a:ext>
            </a:extLst>
          </p:cNvPr>
          <p:cNvSpPr txBox="1"/>
          <p:nvPr/>
        </p:nvSpPr>
        <p:spPr>
          <a:xfrm>
            <a:off x="1613185" y="619176"/>
            <a:ext cx="65460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80B05-576D-4970-9837-4AEF3EA3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33" y="1618664"/>
            <a:ext cx="10100603" cy="462016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13BCA2B-2B82-4E70-82EA-4C3FCFA43C20}"/>
              </a:ext>
            </a:extLst>
          </p:cNvPr>
          <p:cNvCxnSpPr/>
          <p:nvPr/>
        </p:nvCxnSpPr>
        <p:spPr>
          <a:xfrm>
            <a:off x="2447779" y="2757268"/>
            <a:ext cx="1392701" cy="1463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072D5AF-8B7B-4AA1-BB5C-69E2E0C9863E}"/>
              </a:ext>
            </a:extLst>
          </p:cNvPr>
          <p:cNvCxnSpPr>
            <a:cxnSpLocks/>
          </p:cNvCxnSpPr>
          <p:nvPr/>
        </p:nvCxnSpPr>
        <p:spPr>
          <a:xfrm>
            <a:off x="5399649" y="2465704"/>
            <a:ext cx="3997569" cy="12622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FD142D-006E-4114-B8C3-76A4B964EE5C}"/>
              </a:ext>
            </a:extLst>
          </p:cNvPr>
          <p:cNvCxnSpPr>
            <a:cxnSpLocks/>
          </p:cNvCxnSpPr>
          <p:nvPr/>
        </p:nvCxnSpPr>
        <p:spPr>
          <a:xfrm flipH="1">
            <a:off x="2453641" y="2570528"/>
            <a:ext cx="4312920" cy="11574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FAEC0E-BE0E-4FFD-AAB6-169F7E246233}"/>
              </a:ext>
            </a:extLst>
          </p:cNvPr>
          <p:cNvCxnSpPr>
            <a:cxnSpLocks/>
          </p:cNvCxnSpPr>
          <p:nvPr/>
        </p:nvCxnSpPr>
        <p:spPr>
          <a:xfrm flipH="1">
            <a:off x="7962314" y="2581079"/>
            <a:ext cx="1434904" cy="11468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84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9EB3BA7C-1A76-4E51-B9DB-A9DC901C5566}"/>
              </a:ext>
            </a:extLst>
          </p:cNvPr>
          <p:cNvSpPr/>
          <p:nvPr/>
        </p:nvSpPr>
        <p:spPr>
          <a:xfrm>
            <a:off x="397176" y="366571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5E51AE-DBC6-4DB2-9236-748307F65595}"/>
              </a:ext>
            </a:extLst>
          </p:cNvPr>
          <p:cNvSpPr txBox="1"/>
          <p:nvPr/>
        </p:nvSpPr>
        <p:spPr>
          <a:xfrm>
            <a:off x="1405705" y="646290"/>
            <a:ext cx="5465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146D1-E3DF-49A0-B8D7-B5C6A30B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76" y="1229787"/>
            <a:ext cx="10864167" cy="25684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39A41A-8880-4255-B7F5-EDAA98893CB0}"/>
              </a:ext>
            </a:extLst>
          </p:cNvPr>
          <p:cNvSpPr txBox="1"/>
          <p:nvPr/>
        </p:nvSpPr>
        <p:spPr>
          <a:xfrm>
            <a:off x="930656" y="4343749"/>
            <a:ext cx="2445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120 x 4 =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6C0FA9-7289-4535-B1D8-2893A7CB3125}"/>
              </a:ext>
            </a:extLst>
          </p:cNvPr>
          <p:cNvSpPr txBox="1"/>
          <p:nvPr/>
        </p:nvSpPr>
        <p:spPr>
          <a:xfrm>
            <a:off x="5148618" y="4380440"/>
            <a:ext cx="27433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+ 20 – 1 =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0ABA2-828B-43D2-AC66-1EB74B348CFD}"/>
              </a:ext>
            </a:extLst>
          </p:cNvPr>
          <p:cNvSpPr txBox="1"/>
          <p:nvPr/>
        </p:nvSpPr>
        <p:spPr>
          <a:xfrm>
            <a:off x="9083039" y="4343749"/>
            <a:ext cx="2445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 : 3 x 2=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F7DDE-0A61-4AB3-99F3-6EBFBF499947}"/>
              </a:ext>
            </a:extLst>
          </p:cNvPr>
          <p:cNvSpPr txBox="1"/>
          <p:nvPr/>
        </p:nvSpPr>
        <p:spPr>
          <a:xfrm>
            <a:off x="2645809" y="4335069"/>
            <a:ext cx="9601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BA197F-44B9-44C3-83F9-6F4D778EFB39}"/>
              </a:ext>
            </a:extLst>
          </p:cNvPr>
          <p:cNvSpPr txBox="1"/>
          <p:nvPr/>
        </p:nvSpPr>
        <p:spPr>
          <a:xfrm>
            <a:off x="7273876" y="4380440"/>
            <a:ext cx="7069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418FC8-63D6-48BE-A899-13C1DBAD199F}"/>
              </a:ext>
            </a:extLst>
          </p:cNvPr>
          <p:cNvSpPr txBox="1"/>
          <p:nvPr/>
        </p:nvSpPr>
        <p:spPr>
          <a:xfrm>
            <a:off x="10816452" y="4343749"/>
            <a:ext cx="8897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9EB3BA7C-1A76-4E51-B9DB-A9DC901C5566}"/>
              </a:ext>
            </a:extLst>
          </p:cNvPr>
          <p:cNvSpPr/>
          <p:nvPr/>
        </p:nvSpPr>
        <p:spPr>
          <a:xfrm>
            <a:off x="348908" y="360337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5E51AE-DBC6-4DB2-9236-748307F65595}"/>
              </a:ext>
            </a:extLst>
          </p:cNvPr>
          <p:cNvSpPr txBox="1"/>
          <p:nvPr/>
        </p:nvSpPr>
        <p:spPr>
          <a:xfrm>
            <a:off x="1459593" y="360337"/>
            <a:ext cx="100803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+, -, x . 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C0C547C-05FA-48C6-92F8-6FF12FAE9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980" y="2828630"/>
            <a:ext cx="1448644" cy="10047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095FA2E-91C5-4C55-B3D8-433A48EC8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55" y="1787339"/>
            <a:ext cx="1401914" cy="9813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AA07CA-1D51-4F96-A109-B907B05E0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05" y="2588259"/>
            <a:ext cx="993022" cy="14019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D034E1-C3E0-427E-B05F-5F3DBBF64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27" y="2788663"/>
            <a:ext cx="1425279" cy="9930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F27DC3B-7DF1-4A04-9F23-349FFE54D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887" y="1614211"/>
            <a:ext cx="1261899" cy="14605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22753D2-20BC-4D3C-A47B-01E2F292E5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60" y="3699694"/>
            <a:ext cx="1378741" cy="10398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07AF03B-85F1-4265-9BBA-89DE04D15E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421" y="2537382"/>
            <a:ext cx="946424" cy="149558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C55B317-B02D-4AC2-B275-324220472E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611" y="3429000"/>
            <a:ext cx="899686" cy="144884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BCADB25-63A4-45B9-9617-B369CA59DD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909" y="4740766"/>
            <a:ext cx="11191066" cy="169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6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37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964AE15-4EBB-4B9F-BCA8-DBCF9AA8E7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692" y="3890075"/>
            <a:ext cx="2731018" cy="4096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9BE7B2-487F-CF0F-4845-946184E10BC3}"/>
              </a:ext>
            </a:extLst>
          </p:cNvPr>
          <p:cNvGrpSpPr/>
          <p:nvPr/>
        </p:nvGrpSpPr>
        <p:grpSpPr>
          <a:xfrm>
            <a:off x="3249286" y="-282911"/>
            <a:ext cx="5110664" cy="3407109"/>
            <a:chOff x="3281943" y="-108739"/>
            <a:chExt cx="5110664" cy="340710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4695B03-BE59-4876-8B51-843B3C0B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943" y="-108739"/>
              <a:ext cx="5110664" cy="340710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0434CE-B924-9298-5978-1D43D6E81B43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911CA9-C533-E8CF-DA0D-BB78C8C20FFE}"/>
              </a:ext>
            </a:extLst>
          </p:cNvPr>
          <p:cNvSpPr txBox="1"/>
          <p:nvPr/>
        </p:nvSpPr>
        <p:spPr>
          <a:xfrm>
            <a:off x="3115427" y="242437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5F521A-3051-4704-823E-BD03DCA54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1802" y="887431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122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Biểu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thức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75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9" name="文本框 43">
            <a:extLst>
              <a:ext uri="{FF2B5EF4-FFF2-40B4-BE49-F238E27FC236}">
                <a16:creationId xmlns:a16="http://schemas.microsoft.com/office/drawing/2014/main" id="{0BE91D9F-F394-D44F-C883-5CDB0537687B}"/>
              </a:ext>
            </a:extLst>
          </p:cNvPr>
          <p:cNvSpPr txBox="1"/>
          <p:nvPr/>
        </p:nvSpPr>
        <p:spPr>
          <a:xfrm>
            <a:off x="4103174" y="837521"/>
            <a:ext cx="3015077" cy="1337364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Arial" panose="020B0604020202020204" pitchFamily="34" charset="0"/>
              </a:rPr>
              <a:t>TOÁN: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4319308"/>
            <a:ext cx="4274434" cy="2538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18B635-47FB-4426-B479-34043E4FB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50" y="1815477"/>
            <a:ext cx="1194309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7" y="2900956"/>
            <a:ext cx="4980864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5055-BB18-158F-E595-EE01EC4A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0586-33F7-289B-869F-F74F47102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25CCA-B82C-32D4-90E4-3183F172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476"/>
          <a:stretch>
            <a:fillRect/>
          </a:stretch>
        </p:blipFill>
        <p:spPr>
          <a:xfrm>
            <a:off x="0" y="0"/>
            <a:ext cx="12290601" cy="6858000"/>
          </a:xfrm>
          <a:prstGeom prst="rect">
            <a:avLst/>
          </a:prstGeom>
        </p:spPr>
      </p:pic>
      <p:pic>
        <p:nvPicPr>
          <p:cNvPr id="5" name="ngdung">
            <a:extLst>
              <a:ext uri="{FF2B5EF4-FFF2-40B4-BE49-F238E27FC236}">
                <a16:creationId xmlns:a16="http://schemas.microsoft.com/office/drawing/2014/main" id="{737D781B-6C61-7686-D46E-6515CC656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27D238-AB64-1DF8-3A74-9362E11F6756}"/>
              </a:ext>
            </a:extLst>
          </p:cNvPr>
          <p:cNvSpPr txBox="1"/>
          <p:nvPr/>
        </p:nvSpPr>
        <p:spPr>
          <a:xfrm>
            <a:off x="511082" y="131729"/>
            <a:ext cx="1148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udHand" pitchFamily="2" charset="0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23908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6BC2-7D9E-9655-673F-6948A5BA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1CE6-F2B1-F706-ADF0-D5EAACF39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F53A1C-B1D5-D4E1-7A0E-FAB0427C4C09}"/>
              </a:ext>
            </a:extLst>
          </p:cNvPr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5" name="CẤM BUÔN BÁN, CẤM REUP">
              <a:extLst>
                <a:ext uri="{FF2B5EF4-FFF2-40B4-BE49-F238E27FC236}">
                  <a16:creationId xmlns:a16="http://schemas.microsoft.com/office/drawing/2014/main" id="{2F209761-B7AE-1889-608F-4E406BD366F6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771D029-60F6-C581-10F8-3D3DB2D59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53BFD9B-8188-44A6-C370-FEF1322C5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6" name="ĐC SHARE MIỄN PHÍ BỞI NK POWERSKILLS">
              <a:extLst>
                <a:ext uri="{FF2B5EF4-FFF2-40B4-BE49-F238E27FC236}">
                  <a16:creationId xmlns:a16="http://schemas.microsoft.com/office/drawing/2014/main" id="{A7206685-7FB9-B594-1F1B-DA76483C0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9" name="Vào http://fb.com/nkpowerskills tải game miễn phí">
            <a:extLst>
              <a:ext uri="{FF2B5EF4-FFF2-40B4-BE49-F238E27FC236}">
                <a16:creationId xmlns:a16="http://schemas.microsoft.com/office/drawing/2014/main" id="{12D45FC6-83F2-AFC2-5F8E-31D258672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ĐC SHARE MIỄN PHÍ BỞI NK POWERSKILLS" descr="Download Software Development Services - Covent Garden PNG Image ...">
            <a:extLst>
              <a:ext uri="{FF2B5EF4-FFF2-40B4-BE49-F238E27FC236}">
                <a16:creationId xmlns:a16="http://schemas.microsoft.com/office/drawing/2014/main" id="{CF34D973-3895-EDB4-3035-C5CCA21F8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>
            <a:extLst>
              <a:ext uri="{FF2B5EF4-FFF2-40B4-BE49-F238E27FC236}">
                <a16:creationId xmlns:a16="http://schemas.microsoft.com/office/drawing/2014/main" id="{54CC04B6-DF22-7226-6D03-10E1F15D35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2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E82A2F49-8683-B877-D974-676C96E418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4C59-8429-A34B-66B5-7BF4F1AB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30111-B8E5-D32C-597F-FA7C8300E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E9A045-1788-CCAC-106C-877888CCEFD4}"/>
              </a:ext>
            </a:extLst>
          </p:cNvPr>
          <p:cNvGrpSpPr/>
          <p:nvPr/>
        </p:nvGrpSpPr>
        <p:grpSpPr>
          <a:xfrm>
            <a:off x="0" y="32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C43E0E-7967-2632-9A4E-7A21734F5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47FA84-3364-DD98-65CC-A8FC956C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04B5ECC7-A27E-CBD5-D4C4-6F79FEA33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AA135CCC-DE7B-C3FA-A9C5-E7AD22174F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BA8093-3052-63AC-AB43-4ACFEB594F08}"/>
              </a:ext>
            </a:extLst>
          </p:cNvPr>
          <p:cNvSpPr/>
          <p:nvPr/>
        </p:nvSpPr>
        <p:spPr>
          <a:xfrm>
            <a:off x="7093675" y="4418993"/>
            <a:ext cx="3190349" cy="7143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106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C66AD5-2EAB-A47A-A99A-52B9FD51E746}"/>
              </a:ext>
            </a:extLst>
          </p:cNvPr>
          <p:cNvSpPr/>
          <p:nvPr/>
        </p:nvSpPr>
        <p:spPr>
          <a:xfrm rot="21416724">
            <a:off x="523803" y="5755979"/>
            <a:ext cx="3154919" cy="67818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105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B63B1-E853-3C7E-5490-7B248D859D9F}"/>
              </a:ext>
            </a:extLst>
          </p:cNvPr>
          <p:cNvSpPr/>
          <p:nvPr/>
        </p:nvSpPr>
        <p:spPr>
          <a:xfrm>
            <a:off x="7686676" y="5600701"/>
            <a:ext cx="2857500" cy="6000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5E248-1F07-E319-B371-7379985E63EF}"/>
              </a:ext>
            </a:extLst>
          </p:cNvPr>
          <p:cNvSpPr/>
          <p:nvPr/>
        </p:nvSpPr>
        <p:spPr>
          <a:xfrm>
            <a:off x="719073" y="4472912"/>
            <a:ext cx="2995677" cy="58486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104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B293119-9F8B-CD18-A73C-D1EDE85AA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E7CAEF2-61E5-DCBD-B5A7-51B438667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EFC02C4-E9AA-C118-000A-CFA7830D7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14750" y="51333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0E03EC7-020A-6A69-F4D4-6E6F94A21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84024" y="404618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B724671-873C-54D9-8CDF-50794A84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D78657-9698-23AD-3508-0476820B1675}"/>
              </a:ext>
            </a:extLst>
          </p:cNvPr>
          <p:cNvSpPr txBox="1"/>
          <p:nvPr/>
        </p:nvSpPr>
        <p:spPr>
          <a:xfrm>
            <a:off x="272071" y="88714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Kết quả của phép tính: 318 : 3 =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 Charming Font Expanded" pitchFamily="2" charset="0"/>
              <a:ea typeface="+mn-ea"/>
              <a:cs typeface="+mn-cs"/>
            </a:endParaRPr>
          </a:p>
        </p:txBody>
      </p:sp>
      <p:pic>
        <p:nvPicPr>
          <p:cNvPr id="19" name="CAUDI">
            <a:extLst>
              <a:ext uri="{FF2B5EF4-FFF2-40B4-BE49-F238E27FC236}">
                <a16:creationId xmlns:a16="http://schemas.microsoft.com/office/drawing/2014/main" id="{485DC589-C49C-4324-EFE8-72ACBC3FD1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20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C7009487-3071-6D5F-592C-361A49BC0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1 3.33333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  <p:bldP spid="18" grpId="1"/>
      <p:bldP spid="18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71135E-2AC1-43A8-D95F-B8449B2ABCBA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EE3276-4300-99D8-4EAA-9EE38CB34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35253A-5485-C698-9710-B28B1F5AC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C0CE2BB6-3E93-E472-2602-C3DBA855F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B0F71421-E723-4A65-0325-44F3D032E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38090-0E7C-EB84-DA4D-FC57A1CCB6BF}"/>
              </a:ext>
            </a:extLst>
          </p:cNvPr>
          <p:cNvSpPr/>
          <p:nvPr/>
        </p:nvSpPr>
        <p:spPr>
          <a:xfrm>
            <a:off x="719074" y="4182130"/>
            <a:ext cx="3733274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12EDB-5D80-610D-100F-B9A6F3498716}"/>
              </a:ext>
            </a:extLst>
          </p:cNvPr>
          <p:cNvSpPr/>
          <p:nvPr/>
        </p:nvSpPr>
        <p:spPr>
          <a:xfrm>
            <a:off x="7129341" y="4416332"/>
            <a:ext cx="3402081" cy="7501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76AC1C-9DC8-A5C1-7185-92EF6F09D6DF}"/>
              </a:ext>
            </a:extLst>
          </p:cNvPr>
          <p:cNvSpPr/>
          <p:nvPr/>
        </p:nvSpPr>
        <p:spPr>
          <a:xfrm>
            <a:off x="7486650" y="5507743"/>
            <a:ext cx="3733274" cy="7787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38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C0814A-A1C6-944D-19D6-B977E6B3E985}"/>
              </a:ext>
            </a:extLst>
          </p:cNvPr>
          <p:cNvSpPr/>
          <p:nvPr/>
        </p:nvSpPr>
        <p:spPr>
          <a:xfrm>
            <a:off x="719074" y="5294545"/>
            <a:ext cx="3424302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32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0B295AD-1F3F-DA62-6BEA-E3D6CCE20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45104" y="409875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57EC698-5F07-B6F0-968E-F15BCCDA5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1BCDE43-823D-11D4-3B7E-2A447FDC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906248" y="49412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DB2DA7-3B1A-D300-3E76-82A1EF549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126545" y="377631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B4C5800-C0F8-7A90-4E95-4D273079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0297" y="106331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13B7DA-2418-C506-C1B9-8BE7C7DDC0B4}"/>
              </a:ext>
            </a:extLst>
          </p:cNvPr>
          <p:cNvSpPr txBox="1"/>
          <p:nvPr/>
        </p:nvSpPr>
        <p:spPr>
          <a:xfrm>
            <a:off x="802878" y="632930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Kết quả của phép tính: 210 : 7 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 Charming Font Expanded" pitchFamily="2" charset="0"/>
              <a:ea typeface="+mn-ea"/>
              <a:cs typeface="+mn-cs"/>
            </a:endParaRPr>
          </a:p>
        </p:txBody>
      </p:sp>
      <p:pic>
        <p:nvPicPr>
          <p:cNvPr id="19" name="Picture 12" descr="Káº¿t quáº£ hÃ¬nh áº£nh cho win text gif">
            <a:extLst>
              <a:ext uri="{FF2B5EF4-FFF2-40B4-BE49-F238E27FC236}">
                <a16:creationId xmlns:a16="http://schemas.microsoft.com/office/drawing/2014/main" id="{14E19DAC-0984-0123-7668-205906541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587" y="104629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9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DCD5CD-FAA8-4C63-929C-6D7E44DD3250}"/>
              </a:ext>
            </a:extLst>
          </p:cNvPr>
          <p:cNvSpPr txBox="1"/>
          <p:nvPr/>
        </p:nvSpPr>
        <p:spPr>
          <a:xfrm>
            <a:off x="3148817" y="3951927"/>
            <a:ext cx="58943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390</Words>
  <Application>Microsoft Office PowerPoint</Application>
  <PresentationFormat>Widescreen</PresentationFormat>
  <Paragraphs>78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#9Slide07 IcielLa Chic Pro Shad</vt:lpstr>
      <vt:lpstr>A Charming Font Expanded</vt:lpstr>
      <vt:lpstr>A Charming Font Superexpanded</vt:lpstr>
      <vt:lpstr>Arial</vt:lpstr>
      <vt:lpstr>BudHand</vt:lpstr>
      <vt:lpstr>Calibri</vt:lpstr>
      <vt:lpstr>Calibri Light</vt:lpstr>
      <vt:lpstr>Cambria</vt:lpstr>
      <vt:lpstr>Fujiyama</vt:lpstr>
      <vt:lpstr>Tahoma</vt:lpstr>
      <vt:lpstr>Times New Roman</vt:lpstr>
      <vt:lpstr>UTM Cookies</vt:lpstr>
      <vt:lpstr>UTM HelvetIns</vt:lpstr>
      <vt:lpstr>Verdana</vt:lpstr>
      <vt:lpstr>Vogue-ExtraBold</vt:lpstr>
      <vt:lpstr>思源黑体</vt:lpstr>
      <vt:lpstr>思源黑体 CN Medium</vt:lpstr>
      <vt:lpstr>方正少儿简体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53</cp:revision>
  <dcterms:created xsi:type="dcterms:W3CDTF">2023-02-05T09:18:13Z</dcterms:created>
  <dcterms:modified xsi:type="dcterms:W3CDTF">2023-07-24T02:28:49Z</dcterms:modified>
</cp:coreProperties>
</file>