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22" r:id="rId3"/>
    <p:sldMasterId id="2147483726" r:id="rId4"/>
  </p:sldMasterIdLst>
  <p:notesMasterIdLst>
    <p:notesMasterId r:id="rId21"/>
  </p:notesMasterIdLst>
  <p:sldIdLst>
    <p:sldId id="2007577488" r:id="rId5"/>
    <p:sldId id="2007577489" r:id="rId6"/>
    <p:sldId id="262" r:id="rId7"/>
    <p:sldId id="264" r:id="rId8"/>
    <p:sldId id="279" r:id="rId9"/>
    <p:sldId id="280" r:id="rId10"/>
    <p:sldId id="281" r:id="rId11"/>
    <p:sldId id="282" r:id="rId12"/>
    <p:sldId id="2007577479" r:id="rId13"/>
    <p:sldId id="2007577487" r:id="rId14"/>
    <p:sldId id="2007577480" r:id="rId15"/>
    <p:sldId id="2007577481" r:id="rId16"/>
    <p:sldId id="2007577482" r:id="rId17"/>
    <p:sldId id="2007577483" r:id="rId18"/>
    <p:sldId id="290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50" d="100"/>
          <a:sy n="50" d="100"/>
        </p:scale>
        <p:origin x="1795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719AF-AE05-4B58-96B0-B5F8BE856B1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234D4-ED34-4E55-8C27-65D9D00F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6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6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2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192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50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54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6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5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1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1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8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9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9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9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5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4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7/24/2023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4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1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7/24/2023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9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7/24/2023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82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7/24/2023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9080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7/24/2023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875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7/24/2023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7403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26068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7/24/2023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1598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7/24/2023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82522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7/24/2023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05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7/24/2023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919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4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7/24/2023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886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7/24/2023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6210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7/24/2023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6263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755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7/24/2023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3851053"/>
      </p:ext>
    </p:extLst>
  </p:cSld>
  <p:clrMapOvr>
    <a:masterClrMapping/>
  </p:clrMapOvr>
  <p:transition spd="slow" advClick="0" advTm="2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7/24/2023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7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7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7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71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AED63CF8-DC33-49FB-88A3-E46CE574BC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2287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0CB5CFF-84BB-43F0-ACC3-BFF19B088E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 defTabSz="914400"/>
              <a:t>7/24/2023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5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4.wdp"/><Relationship Id="rId18" Type="http://schemas.openxmlformats.org/officeDocument/2006/relationships/image" Target="../media/image23.png"/><Relationship Id="rId3" Type="http://schemas.openxmlformats.org/officeDocument/2006/relationships/image" Target="../media/image29.png"/><Relationship Id="rId21" Type="http://schemas.openxmlformats.org/officeDocument/2006/relationships/image" Target="../media/image64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1.png"/><Relationship Id="rId15" Type="http://schemas.openxmlformats.org/officeDocument/2006/relationships/image" Target="../media/image18.png"/><Relationship Id="rId10" Type="http://schemas.openxmlformats.org/officeDocument/2006/relationships/image" Target="../media/image34.png"/><Relationship Id="rId19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microsoft.com/office/2007/relationships/hdphoto" Target="../media/hdphoto2.wdp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microsoft.com/office/2007/relationships/hdphoto" Target="../media/hdphoto7.wdp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7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4.wdp"/><Relationship Id="rId18" Type="http://schemas.openxmlformats.org/officeDocument/2006/relationships/image" Target="../media/image22.png"/><Relationship Id="rId3" Type="http://schemas.openxmlformats.org/officeDocument/2006/relationships/image" Target="../media/image29.png"/><Relationship Id="rId21" Type="http://schemas.openxmlformats.org/officeDocument/2006/relationships/image" Target="../media/image27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1.png"/><Relationship Id="rId15" Type="http://schemas.openxmlformats.org/officeDocument/2006/relationships/image" Target="../media/image17.png"/><Relationship Id="rId10" Type="http://schemas.openxmlformats.org/officeDocument/2006/relationships/image" Target="../media/image34.png"/><Relationship Id="rId19" Type="http://schemas.openxmlformats.org/officeDocument/2006/relationships/image" Target="../media/image23.png"/><Relationship Id="rId4" Type="http://schemas.openxmlformats.org/officeDocument/2006/relationships/image" Target="../media/image30.png"/><Relationship Id="rId9" Type="http://schemas.microsoft.com/office/2007/relationships/hdphoto" Target="../media/hdphoto2.wdp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41.png"/><Relationship Id="rId3" Type="http://schemas.openxmlformats.org/officeDocument/2006/relationships/audio" Target="NULL" TargetMode="External"/><Relationship Id="rId21" Type="http://schemas.openxmlformats.org/officeDocument/2006/relationships/image" Target="../media/image52.png"/><Relationship Id="rId7" Type="http://schemas.openxmlformats.org/officeDocument/2006/relationships/audio" Target="../media/audio1.wav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8.png"/><Relationship Id="rId10" Type="http://schemas.openxmlformats.org/officeDocument/2006/relationships/slide" Target="slide7.xml"/><Relationship Id="rId19" Type="http://schemas.openxmlformats.org/officeDocument/2006/relationships/image" Target="../media/image51.png"/><Relationship Id="rId4" Type="http://schemas.microsoft.com/office/2007/relationships/media" Target="../media/media3.mp3"/><Relationship Id="rId9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audio" Target="NULL" TargetMode="External"/><Relationship Id="rId21" Type="http://schemas.openxmlformats.org/officeDocument/2006/relationships/image" Target="../media/image56.png"/><Relationship Id="rId7" Type="http://schemas.openxmlformats.org/officeDocument/2006/relationships/audio" Target="../media/audio1.wav"/><Relationship Id="rId12" Type="http://schemas.openxmlformats.org/officeDocument/2006/relationships/image" Target="../media/image46.png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50.png"/><Relationship Id="rId20" Type="http://schemas.openxmlformats.org/officeDocument/2006/relationships/image" Target="../media/image55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9.png"/><Relationship Id="rId10" Type="http://schemas.openxmlformats.org/officeDocument/2006/relationships/slide" Target="slide8.xml"/><Relationship Id="rId19" Type="http://schemas.microsoft.com/office/2007/relationships/hdphoto" Target="../media/hdphoto5.wdp"/><Relationship Id="rId4" Type="http://schemas.microsoft.com/office/2007/relationships/media" Target="../media/media3.mp3"/><Relationship Id="rId9" Type="http://schemas.openxmlformats.org/officeDocument/2006/relationships/image" Target="../media/image44.png"/><Relationship Id="rId14" Type="http://schemas.openxmlformats.org/officeDocument/2006/relationships/image" Target="../media/image48.png"/><Relationship Id="rId22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8.png"/><Relationship Id="rId18" Type="http://schemas.openxmlformats.org/officeDocument/2006/relationships/image" Target="../media/image58.png"/><Relationship Id="rId3" Type="http://schemas.openxmlformats.org/officeDocument/2006/relationships/audio" Target="NULL" TargetMode="External"/><Relationship Id="rId21" Type="http://schemas.openxmlformats.org/officeDocument/2006/relationships/image" Target="../media/image60.png"/><Relationship Id="rId7" Type="http://schemas.openxmlformats.org/officeDocument/2006/relationships/audio" Target="../media/audio1.wav"/><Relationship Id="rId12" Type="http://schemas.openxmlformats.org/officeDocument/2006/relationships/image" Target="../media/image47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0.png"/><Relationship Id="rId10" Type="http://schemas.openxmlformats.org/officeDocument/2006/relationships/slide" Target="slide13.xml"/><Relationship Id="rId19" Type="http://schemas.openxmlformats.org/officeDocument/2006/relationships/image" Target="../media/image59.png"/><Relationship Id="rId4" Type="http://schemas.microsoft.com/office/2007/relationships/media" Target="../media/media3.mp3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0343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124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TÍNH GIÁ TRỊ CỦA BIỂU THỨC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41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77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634877" y="2214527"/>
            <a:ext cx="10442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Nếu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biểu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thức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chỉ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phép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trừ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thì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ta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thực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phép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theo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thứ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trái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sang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phải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49485-18BE-4E4D-9B01-9F4097681654}"/>
              </a:ext>
            </a:extLst>
          </p:cNvPr>
          <p:cNvSpPr txBox="1"/>
          <p:nvPr/>
        </p:nvSpPr>
        <p:spPr>
          <a:xfrm>
            <a:off x="634877" y="4294196"/>
            <a:ext cx="10317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Nếu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biểu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thức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chỉ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phép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nhân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, chia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thì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ta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thực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phép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theo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thứ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trái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 sang </a:t>
            </a:r>
            <a:r>
              <a:rPr lang="en-US" sz="4000" b="1" dirty="0" err="1">
                <a:solidFill>
                  <a:prstClr val="black"/>
                </a:solidFill>
                <a:latin typeface="Arial"/>
              </a:rPr>
              <a:t>phải</a:t>
            </a:r>
            <a:r>
              <a:rPr lang="en-US" sz="4000" b="1" dirty="0">
                <a:solidFill>
                  <a:prstClr val="black"/>
                </a:solidFill>
                <a:latin typeface="Arial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19932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6B81A43-0A9B-49E4-97D0-0ACBECF72508}"/>
              </a:ext>
            </a:extLst>
          </p:cNvPr>
          <p:cNvSpPr txBox="1"/>
          <p:nvPr/>
        </p:nvSpPr>
        <p:spPr>
          <a:xfrm>
            <a:off x="837917" y="746297"/>
            <a:ext cx="1003641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cộng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, chia ta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571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44" y="-127855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4865C-DAAD-A59D-3712-C88AE10A37B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56955" y="2188723"/>
            <a:ext cx="370668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0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67077" y="521903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285823" y="564804"/>
            <a:ext cx="4664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biểu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1016829" y="3646967"/>
            <a:ext cx="2514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 + 40 + 4 =</a:t>
            </a:r>
            <a:endParaRPr lang="vi-VN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72071-444E-405A-89D3-649010603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29" y="1305991"/>
            <a:ext cx="9322924" cy="21230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8B32C2-C82C-4513-B48A-9EDB296133A2}"/>
              </a:ext>
            </a:extLst>
          </p:cNvPr>
          <p:cNvSpPr txBox="1"/>
          <p:nvPr/>
        </p:nvSpPr>
        <p:spPr>
          <a:xfrm>
            <a:off x="1016829" y="4996708"/>
            <a:ext cx="2739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267 – 67 + 13 =</a:t>
            </a:r>
            <a:endParaRPr lang="vi-VN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79CB1A-C82E-4180-BE0F-025AEBBCC26D}"/>
              </a:ext>
            </a:extLst>
          </p:cNvPr>
          <p:cNvSpPr txBox="1"/>
          <p:nvPr/>
        </p:nvSpPr>
        <p:spPr>
          <a:xfrm>
            <a:off x="6581591" y="3613341"/>
            <a:ext cx="2787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542 + 10 - 30  =</a:t>
            </a:r>
            <a:endParaRPr lang="vi-VN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E99F8-FFEE-447F-8649-6E0FC58A90C6}"/>
              </a:ext>
            </a:extLst>
          </p:cNvPr>
          <p:cNvSpPr txBox="1"/>
          <p:nvPr/>
        </p:nvSpPr>
        <p:spPr>
          <a:xfrm>
            <a:off x="3392594" y="3613341"/>
            <a:ext cx="1502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145 + 4 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668744-6CBD-4D77-AC89-F54977C388BE}"/>
              </a:ext>
            </a:extLst>
          </p:cNvPr>
          <p:cNvSpPr txBox="1"/>
          <p:nvPr/>
        </p:nvSpPr>
        <p:spPr>
          <a:xfrm>
            <a:off x="3134942" y="4191333"/>
            <a:ext cx="114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149 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322461-54FA-4F50-A0BD-424598EACC76}"/>
              </a:ext>
            </a:extLst>
          </p:cNvPr>
          <p:cNvSpPr txBox="1"/>
          <p:nvPr/>
        </p:nvSpPr>
        <p:spPr>
          <a:xfrm>
            <a:off x="9208063" y="3554535"/>
            <a:ext cx="1847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552 - 30 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27340A-CF52-41DD-A6EE-D06EE2598DDC}"/>
              </a:ext>
            </a:extLst>
          </p:cNvPr>
          <p:cNvSpPr txBox="1"/>
          <p:nvPr/>
        </p:nvSpPr>
        <p:spPr>
          <a:xfrm>
            <a:off x="9111431" y="4191333"/>
            <a:ext cx="114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522 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BD2621-FD02-4928-8AD2-91D268782900}"/>
              </a:ext>
            </a:extLst>
          </p:cNvPr>
          <p:cNvSpPr txBox="1"/>
          <p:nvPr/>
        </p:nvSpPr>
        <p:spPr>
          <a:xfrm>
            <a:off x="3650247" y="4967234"/>
            <a:ext cx="165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+ 13 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505AB0-8000-496E-B178-063E342131D4}"/>
              </a:ext>
            </a:extLst>
          </p:cNvPr>
          <p:cNvSpPr txBox="1"/>
          <p:nvPr/>
        </p:nvSpPr>
        <p:spPr>
          <a:xfrm>
            <a:off x="3335248" y="5477588"/>
            <a:ext cx="114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213 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728477" y="571683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275928" y="590467"/>
            <a:ext cx="4613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63706-21F0-1163-34C7-0004DE0FFA86}"/>
              </a:ext>
            </a:extLst>
          </p:cNvPr>
          <p:cNvSpPr txBox="1"/>
          <p:nvPr/>
        </p:nvSpPr>
        <p:spPr>
          <a:xfrm>
            <a:off x="728477" y="4190590"/>
            <a:ext cx="1930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 x 4 x 9 =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EE93A-6D75-4E02-BF6B-7A41903CD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637" y="1238500"/>
            <a:ext cx="9207011" cy="243815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BDAFDF3-87FC-4EF4-A262-66D36EAF69A7}"/>
              </a:ext>
            </a:extLst>
          </p:cNvPr>
          <p:cNvSpPr txBox="1"/>
          <p:nvPr/>
        </p:nvSpPr>
        <p:spPr>
          <a:xfrm>
            <a:off x="2594791" y="4203001"/>
            <a:ext cx="1245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 x 9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4A0543-27B2-408A-8768-D9DA45EF09B5}"/>
              </a:ext>
            </a:extLst>
          </p:cNvPr>
          <p:cNvSpPr txBox="1"/>
          <p:nvPr/>
        </p:nvSpPr>
        <p:spPr>
          <a:xfrm>
            <a:off x="2252476" y="4678691"/>
            <a:ext cx="1245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180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96CB08-596A-4CF4-A5A0-9349398EACEB}"/>
              </a:ext>
            </a:extLst>
          </p:cNvPr>
          <p:cNvSpPr txBox="1"/>
          <p:nvPr/>
        </p:nvSpPr>
        <p:spPr>
          <a:xfrm>
            <a:off x="4423262" y="4203001"/>
            <a:ext cx="1930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60 : 2 : 6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323A9D-072E-4DD8-BDE1-E699EDCF7093}"/>
              </a:ext>
            </a:extLst>
          </p:cNvPr>
          <p:cNvSpPr txBox="1"/>
          <p:nvPr/>
        </p:nvSpPr>
        <p:spPr>
          <a:xfrm>
            <a:off x="8121788" y="4190588"/>
            <a:ext cx="2077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 x 10 : 3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54A0D3-47BD-4230-AAD3-67138D5BDDD6}"/>
              </a:ext>
            </a:extLst>
          </p:cNvPr>
          <p:cNvSpPr txBox="1"/>
          <p:nvPr/>
        </p:nvSpPr>
        <p:spPr>
          <a:xfrm>
            <a:off x="6351153" y="4190589"/>
            <a:ext cx="111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 : 6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0196E6-04DA-48E5-9CFF-DEE090B53169}"/>
              </a:ext>
            </a:extLst>
          </p:cNvPr>
          <p:cNvSpPr txBox="1"/>
          <p:nvPr/>
        </p:nvSpPr>
        <p:spPr>
          <a:xfrm>
            <a:off x="6046023" y="4716937"/>
            <a:ext cx="919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FC3FDC-328F-4E16-AA95-42DE2B3F9979}"/>
              </a:ext>
            </a:extLst>
          </p:cNvPr>
          <p:cNvSpPr txBox="1"/>
          <p:nvPr/>
        </p:nvSpPr>
        <p:spPr>
          <a:xfrm>
            <a:off x="10076816" y="4164664"/>
            <a:ext cx="122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60 : 3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95B98F-A88A-4183-BF08-5BFD2DDF7AC7}"/>
              </a:ext>
            </a:extLst>
          </p:cNvPr>
          <p:cNvSpPr txBox="1"/>
          <p:nvPr/>
        </p:nvSpPr>
        <p:spPr>
          <a:xfrm>
            <a:off x="9802836" y="4801287"/>
            <a:ext cx="122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20</a:t>
            </a:r>
          </a:p>
        </p:txBody>
      </p:sp>
    </p:spTree>
    <p:extLst>
      <p:ext uri="{BB962C8B-B14F-4D97-AF65-F5344CB8AC3E}">
        <p14:creationId xmlns:p14="http://schemas.microsoft.com/office/powerpoint/2010/main" val="9451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955" y="-31483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5" y="474278"/>
            <a:ext cx="9363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41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bưởi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28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bưởi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bưởi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bưởi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767274" y="2397948"/>
            <a:ext cx="42548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bưởi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41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28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15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…..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C2EB0-016E-4D07-8CFB-E98DD50227D3}"/>
              </a:ext>
            </a:extLst>
          </p:cNvPr>
          <p:cNvSpPr txBox="1"/>
          <p:nvPr/>
        </p:nvSpPr>
        <p:spPr>
          <a:xfrm>
            <a:off x="6024562" y="2540660"/>
            <a:ext cx="4254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5E4E7-9F66-4455-8594-E4105F4B9AE6}"/>
              </a:ext>
            </a:extLst>
          </p:cNvPr>
          <p:cNvCxnSpPr/>
          <p:nvPr/>
        </p:nvCxnSpPr>
        <p:spPr>
          <a:xfrm>
            <a:off x="5190978" y="2602523"/>
            <a:ext cx="0" cy="34747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A84A259-788B-4EF2-83B5-73E9258B1D9A}"/>
              </a:ext>
            </a:extLst>
          </p:cNvPr>
          <p:cNvSpPr txBox="1"/>
          <p:nvPr/>
        </p:nvSpPr>
        <p:spPr>
          <a:xfrm>
            <a:off x="5409161" y="3125435"/>
            <a:ext cx="6238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bưởi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0B94D-6AFA-47B2-BC31-70DAAADA962F}"/>
              </a:ext>
            </a:extLst>
          </p:cNvPr>
          <p:cNvSpPr txBox="1"/>
          <p:nvPr/>
        </p:nvSpPr>
        <p:spPr>
          <a:xfrm>
            <a:off x="6024561" y="3675220"/>
            <a:ext cx="4254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41 – 28 + 15 = 28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AEFEA1-CE11-493E-A645-0D1F70045CD0}"/>
              </a:ext>
            </a:extLst>
          </p:cNvPr>
          <p:cNvSpPr txBox="1"/>
          <p:nvPr/>
        </p:nvSpPr>
        <p:spPr>
          <a:xfrm>
            <a:off x="7001023" y="4339883"/>
            <a:ext cx="4254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28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bưởi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22C51B-09DF-4570-99F6-FAF2FED8B018}"/>
              </a:ext>
            </a:extLst>
          </p:cNvPr>
          <p:cNvCxnSpPr/>
          <p:nvPr/>
        </p:nvCxnSpPr>
        <p:spPr>
          <a:xfrm>
            <a:off x="2250831" y="931361"/>
            <a:ext cx="62777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E1893B-9C4C-4C11-985E-ED738EA16CFB}"/>
              </a:ext>
            </a:extLst>
          </p:cNvPr>
          <p:cNvCxnSpPr>
            <a:cxnSpLocks/>
          </p:cNvCxnSpPr>
          <p:nvPr/>
        </p:nvCxnSpPr>
        <p:spPr>
          <a:xfrm>
            <a:off x="1555944" y="1463588"/>
            <a:ext cx="8572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CB1E64-DA87-4A6B-BD81-34CF6CF8D733}"/>
              </a:ext>
            </a:extLst>
          </p:cNvPr>
          <p:cNvCxnSpPr/>
          <p:nvPr/>
        </p:nvCxnSpPr>
        <p:spPr>
          <a:xfrm>
            <a:off x="2894719" y="1899687"/>
            <a:ext cx="62777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4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58CDC4F-E96C-9EBB-980D-195D7A4DAAD8}"/>
              </a:ext>
            </a:extLst>
          </p:cNvPr>
          <p:cNvGrpSpPr/>
          <p:nvPr/>
        </p:nvGrpSpPr>
        <p:grpSpPr>
          <a:xfrm>
            <a:off x="3746985" y="-857418"/>
            <a:ext cx="4776526" cy="2735210"/>
            <a:chOff x="3746985" y="-857418"/>
            <a:chExt cx="4776526" cy="2735210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DD60B8F-6B03-954E-23EF-6B554BBD5932}"/>
                </a:ext>
              </a:extLst>
            </p:cNvPr>
            <p:cNvSpPr txBox="1"/>
            <p:nvPr/>
          </p:nvSpPr>
          <p:spPr>
            <a:xfrm>
              <a:off x="3768180" y="391162"/>
              <a:ext cx="4655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ADD YOUR TITLE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C602F41-ADE5-575D-1F03-CCC2930E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23650">
              <a:off x="5823956" y="-821764"/>
              <a:ext cx="2735210" cy="266390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71410D0-0FAA-FCB3-0BBF-ABF99534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350" flipH="1">
              <a:off x="3711331" y="-821764"/>
              <a:ext cx="2735210" cy="2663901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4C18038-85D2-9EC8-5BC4-75DBA892D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0067ECA-333F-B9CF-9BDF-7386F807A3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D6EC8B-B0E3-B93F-FFA6-4E95116E8F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6" cy="18112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6260CB-180B-5C3C-E420-F74B733DA6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73" y="1092730"/>
            <a:ext cx="1508446" cy="15203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A807EEA-73B7-CE30-7721-7D4B3B9D921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" y="268383"/>
            <a:ext cx="2701380" cy="180092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7D7094-FE94-D56E-A923-EF2B146D6DB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88" y="3594335"/>
            <a:ext cx="2745981" cy="33957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224122A-98AF-8050-B847-2413FB7FE92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68" y="3433365"/>
            <a:ext cx="1893660" cy="3428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32AAE85-2EFA-C101-DB5E-05FFDD17027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18" y="3555051"/>
            <a:ext cx="1723718" cy="3429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C858D-F729-F26C-0385-5A06AAB877F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9" y="1076325"/>
            <a:ext cx="2118522" cy="23526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3B8D01-AD80-4F70-BEAB-DF2E6E741796}"/>
              </a:ext>
            </a:extLst>
          </p:cNvPr>
          <p:cNvGrpSpPr/>
          <p:nvPr/>
        </p:nvGrpSpPr>
        <p:grpSpPr>
          <a:xfrm>
            <a:off x="3272433" y="-971258"/>
            <a:ext cx="5110664" cy="3407109"/>
            <a:chOff x="3266313" y="-146105"/>
            <a:chExt cx="5110664" cy="340710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48859E77-4B3A-478E-9601-6E5600E07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313" y="-146105"/>
              <a:ext cx="5110664" cy="34071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1C6256-3E4F-4E2D-8A32-03C678FA9D36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199954-4474-45D5-9889-D27FD14F889D}"/>
              </a:ext>
            </a:extLst>
          </p:cNvPr>
          <p:cNvSpPr txBox="1"/>
          <p:nvPr/>
        </p:nvSpPr>
        <p:spPr>
          <a:xfrm>
            <a:off x="3024339" y="123132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9" y="488041"/>
            <a:ext cx="6858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DDF64B-C28B-4517-BF2E-D945D461AC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1860" y="1789594"/>
            <a:ext cx="7576962" cy="33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smtClean="0">
                <a:solidFill>
                  <a:schemeClr val="bg1"/>
                </a:solidFill>
                <a:latin typeface="Fujiyama" pitchFamily="50" charset="0"/>
              </a:rPr>
              <a:t>124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Tính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giá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trị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của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biểu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thức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4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11" y="1989243"/>
            <a:ext cx="5356797" cy="53567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sp>
        <p:nvSpPr>
          <p:cNvPr id="22" name="文本框 43">
            <a:extLst>
              <a:ext uri="{FF2B5EF4-FFF2-40B4-BE49-F238E27FC236}">
                <a16:creationId xmlns:a16="http://schemas.microsoft.com/office/drawing/2014/main" id="{4F9DBEC4-F1F5-41BF-B6B1-F67F829A62D1}"/>
              </a:ext>
            </a:extLst>
          </p:cNvPr>
          <p:cNvSpPr txBox="1"/>
          <p:nvPr/>
        </p:nvSpPr>
        <p:spPr>
          <a:xfrm>
            <a:off x="4713001" y="281506"/>
            <a:ext cx="2069258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458F2D-545C-8146-9BA6-8C2AF33B0090}"/>
              </a:ext>
            </a:extLst>
          </p:cNvPr>
          <p:cNvSpPr txBox="1"/>
          <p:nvPr/>
        </p:nvSpPr>
        <p:spPr>
          <a:xfrm>
            <a:off x="1822090" y="1678746"/>
            <a:ext cx="8413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124: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3A5D19-5A07-44F6-AF84-3CDBFCA64D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5566" y="1589175"/>
            <a:ext cx="4980864" cy="386519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04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925000" cy="1213970"/>
            <a:chOff x="374847" y="4019551"/>
            <a:chExt cx="2943750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582359" y="416287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2100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5000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925607" y="49990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096537" y="801206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1000 x 5 =?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889149" cy="1213970"/>
            <a:chOff x="374847" y="4019551"/>
            <a:chExt cx="2916862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555471" y="417299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4900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922183" cy="1213970"/>
            <a:chOff x="374847" y="4019551"/>
            <a:chExt cx="2941637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580246" y="4194278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3000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2000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06069" y="994603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6000 : 3=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860803" cy="1213970"/>
            <a:chOff x="374847" y="4019551"/>
            <a:chExt cx="2895602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534211" y="4203845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3000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886331" cy="1213970"/>
            <a:chOff x="374847" y="4019551"/>
            <a:chExt cx="2914748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553357" y="418319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318525"/>
              <a:ext cx="18742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2000</a:t>
              </a:r>
              <a:endPara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169296" y="491168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10000 : 5=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572506" y="1995740"/>
            <a:ext cx="7110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Nếu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biểu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thức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phép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trừ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thì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ta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thực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phép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trái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sang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phải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84A7B1-AA13-4138-8F9B-E2FB4CA5E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31"/>
          <a:stretch/>
        </p:blipFill>
        <p:spPr>
          <a:xfrm>
            <a:off x="4430658" y="467256"/>
            <a:ext cx="4252668" cy="1528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651F20-2D83-4DFE-88A2-076EA42D0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509" y="467256"/>
            <a:ext cx="1937618" cy="36830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649485-18BE-4E4D-9B01-9F4097681654}"/>
              </a:ext>
            </a:extLst>
          </p:cNvPr>
          <p:cNvSpPr txBox="1"/>
          <p:nvPr/>
        </p:nvSpPr>
        <p:spPr>
          <a:xfrm>
            <a:off x="697254" y="4169763"/>
            <a:ext cx="7110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Nếu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biểu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thức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phép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nhân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, chia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thì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ta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thực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phép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trái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sang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phải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A30E3-D2F0-4B16-89A8-982CE6D74EAD}"/>
              </a:ext>
            </a:extLst>
          </p:cNvPr>
          <p:cNvSpPr txBox="1"/>
          <p:nvPr/>
        </p:nvSpPr>
        <p:spPr>
          <a:xfrm>
            <a:off x="697254" y="3380735"/>
            <a:ext cx="3670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Ví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dụ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: 15 + 14 - 12  =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19CB43-AFAE-4755-A409-6637664E7AFD}"/>
              </a:ext>
            </a:extLst>
          </p:cNvPr>
          <p:cNvSpPr txBox="1"/>
          <p:nvPr/>
        </p:nvSpPr>
        <p:spPr>
          <a:xfrm>
            <a:off x="4187347" y="3377269"/>
            <a:ext cx="152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Arial"/>
              </a:rPr>
              <a:t>29 - 12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6E889-5414-40D5-9093-7F7BCD3F58B5}"/>
              </a:ext>
            </a:extLst>
          </p:cNvPr>
          <p:cNvSpPr txBox="1"/>
          <p:nvPr/>
        </p:nvSpPr>
        <p:spPr>
          <a:xfrm>
            <a:off x="3879089" y="3786129"/>
            <a:ext cx="9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Arial"/>
              </a:rPr>
              <a:t>= 17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6C8C64-E504-42A2-AD61-F47C51932B14}"/>
              </a:ext>
            </a:extLst>
          </p:cNvPr>
          <p:cNvSpPr txBox="1"/>
          <p:nvPr/>
        </p:nvSpPr>
        <p:spPr>
          <a:xfrm>
            <a:off x="740965" y="5558956"/>
            <a:ext cx="3089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Ví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dụ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: 42 : 6 x 5 =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465FF3-FF94-43A1-A2E3-237E35297474}"/>
              </a:ext>
            </a:extLst>
          </p:cNvPr>
          <p:cNvSpPr txBox="1"/>
          <p:nvPr/>
        </p:nvSpPr>
        <p:spPr>
          <a:xfrm>
            <a:off x="3660453" y="5551292"/>
            <a:ext cx="152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Arial"/>
              </a:rPr>
              <a:t>7x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6F8F49-7619-42E2-BB66-B86C60C3B8DD}"/>
              </a:ext>
            </a:extLst>
          </p:cNvPr>
          <p:cNvSpPr txBox="1"/>
          <p:nvPr/>
        </p:nvSpPr>
        <p:spPr>
          <a:xfrm>
            <a:off x="3490630" y="6008094"/>
            <a:ext cx="152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Arial"/>
              </a:rPr>
              <a:t>= 35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19932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6B81A43-0A9B-49E4-97D0-0ACBECF72508}"/>
              </a:ext>
            </a:extLst>
          </p:cNvPr>
          <p:cNvSpPr txBox="1"/>
          <p:nvPr/>
        </p:nvSpPr>
        <p:spPr>
          <a:xfrm>
            <a:off x="978587" y="610745"/>
            <a:ext cx="2681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15 + 14 - 12  =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DE56B-8DB5-4F6C-B7D5-555BF38DA291}"/>
              </a:ext>
            </a:extLst>
          </p:cNvPr>
          <p:cNvSpPr txBox="1"/>
          <p:nvPr/>
        </p:nvSpPr>
        <p:spPr>
          <a:xfrm>
            <a:off x="1053528" y="1132232"/>
            <a:ext cx="2364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Arial"/>
              </a:rPr>
              <a:t>42 : 6 x 5 =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526</Words>
  <Application>Microsoft Office PowerPoint</Application>
  <PresentationFormat>Widescreen</PresentationFormat>
  <Paragraphs>96</Paragraphs>
  <Slides>16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SimSun</vt:lpstr>
      <vt:lpstr>#9Slide07 IcielKoni</vt:lpstr>
      <vt:lpstr>Algerian</vt:lpstr>
      <vt:lpstr>Arial</vt:lpstr>
      <vt:lpstr>Calibri</vt:lpstr>
      <vt:lpstr>Cambria</vt:lpstr>
      <vt:lpstr>Cambria Math</vt:lpstr>
      <vt:lpstr>等线</vt:lpstr>
      <vt:lpstr>Fujiyama</vt:lpstr>
      <vt:lpstr>Helvetica</vt:lpstr>
      <vt:lpstr>Montserrat</vt:lpstr>
      <vt:lpstr>Tahoma</vt:lpstr>
      <vt:lpstr>UTM Avo</vt:lpstr>
      <vt:lpstr>UTM HelvetIns</vt:lpstr>
      <vt:lpstr>Verdana</vt:lpstr>
      <vt:lpstr>Vogue-ExtraBold</vt:lpstr>
      <vt:lpstr>Wingdings</vt:lpstr>
      <vt:lpstr>思源黑体</vt:lpstr>
      <vt:lpstr>思源黑体 CN Medium</vt:lpstr>
      <vt:lpstr>方正少儿简体</vt:lpstr>
      <vt:lpstr>pikbest</vt:lpstr>
      <vt:lpstr>Office 主题​​</vt:lpstr>
      <vt:lpstr>2_pikbest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2023-02-05T09:52:32Z</dcterms:created>
  <dcterms:modified xsi:type="dcterms:W3CDTF">2023-07-24T02:31:12Z</dcterms:modified>
</cp:coreProperties>
</file>