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23" r:id="rId3"/>
  </p:sldMasterIdLst>
  <p:notesMasterIdLst>
    <p:notesMasterId r:id="rId15"/>
  </p:notesMasterIdLst>
  <p:sldIdLst>
    <p:sldId id="2636" r:id="rId4"/>
    <p:sldId id="2637" r:id="rId5"/>
    <p:sldId id="257" r:id="rId6"/>
    <p:sldId id="317" r:id="rId7"/>
    <p:sldId id="316" r:id="rId8"/>
    <p:sldId id="343" r:id="rId9"/>
    <p:sldId id="344" r:id="rId10"/>
    <p:sldId id="2634" r:id="rId11"/>
    <p:sldId id="2635" r:id="rId12"/>
    <p:sldId id="376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BD7E-4CA7-4930-ABBB-5D902133D57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63DA-88A4-4C4D-B1C5-80C8EE538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HS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D14A5-C073-4DB2-A465-5C27E7F54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23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D14A5-C073-4DB2-A465-5C27E7F54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7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HS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D14A5-C073-4DB2-A465-5C27E7F54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26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HS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D14A5-C073-4DB2-A465-5C27E7F548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4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0" dirty="0"/>
              <a:t>GV xem trước bài sau để dặn dò hs chuẩn bị</a:t>
            </a:r>
            <a:endParaRPr lang="vi-V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5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1875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9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4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39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76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41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9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0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99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8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9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4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1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1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7/24/2023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9547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7/24/2023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2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7/24/2023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7/24/2023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6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7/24/2023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6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7/24/2023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5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2023/7/24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0406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94" y="10495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8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125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7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371600"/>
            <a:ext cx="5998842" cy="13140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671" y="1371600"/>
            <a:ext cx="7439809" cy="1220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Dặn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7559191"/>
      </p:ext>
    </p:extLst>
  </p:cSld>
  <p:clrMapOvr>
    <a:masterClrMapping/>
  </p:clrMapOvr>
  <p:transition advTm="472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125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62A806-C282-477F-A95D-823999320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-197977" y="1293156"/>
            <a:ext cx="12390783" cy="4926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AEAC3-1F3A-F85D-BD80-AEFAEE66EC5C}"/>
              </a:ext>
            </a:extLst>
          </p:cNvPr>
          <p:cNvSpPr txBox="1"/>
          <p:nvPr/>
        </p:nvSpPr>
        <p:spPr>
          <a:xfrm>
            <a:off x="2510397" y="2020301"/>
            <a:ext cx="717120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DE237-90C9-71DC-15B4-18D293670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4"/>
          <a:stretch/>
        </p:blipFill>
        <p:spPr>
          <a:xfrm>
            <a:off x="5022531" y="2492286"/>
            <a:ext cx="1949769" cy="878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5BD6A-920B-E615-8198-36F67D8DB66C}"/>
              </a:ext>
            </a:extLst>
          </p:cNvPr>
          <p:cNvSpPr txBox="1"/>
          <p:nvPr/>
        </p:nvSpPr>
        <p:spPr>
          <a:xfrm>
            <a:off x="3793587" y="3460505"/>
            <a:ext cx="525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125: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E443443-32F4-4CC6-BFAE-09BADD9FB576}"/>
              </a:ext>
            </a:extLst>
          </p:cNvPr>
          <p:cNvGrpSpPr/>
          <p:nvPr/>
        </p:nvGrpSpPr>
        <p:grpSpPr>
          <a:xfrm>
            <a:off x="1204229" y="256855"/>
            <a:ext cx="10364471" cy="6259432"/>
            <a:chOff x="1271036" y="857670"/>
            <a:chExt cx="6545270" cy="3980249"/>
          </a:xfrm>
        </p:grpSpPr>
        <p:pic>
          <p:nvPicPr>
            <p:cNvPr id="21" name="图片 13">
              <a:extLst>
                <a:ext uri="{FF2B5EF4-FFF2-40B4-BE49-F238E27FC236}">
                  <a16:creationId xmlns:a16="http://schemas.microsoft.com/office/drawing/2014/main" id="{67847AF4-C018-4C57-AC0D-FCFC6459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036" y="857670"/>
              <a:ext cx="6545270" cy="398024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FF4744-AF54-4B15-B782-32256A03EB1A}"/>
                </a:ext>
              </a:extLst>
            </p:cNvPr>
            <p:cNvSpPr/>
            <p:nvPr/>
          </p:nvSpPr>
          <p:spPr>
            <a:xfrm>
              <a:off x="3331596" y="1954097"/>
              <a:ext cx="2601326" cy="587527"/>
            </a:xfrm>
            <a:prstGeom prst="rect">
              <a:avLst/>
            </a:prstGeom>
            <a:ln>
              <a:noFill/>
            </a:ln>
          </p:spPr>
          <p:txBody>
            <a:bodyPr wrap="square" lIns="91972" tIns="46031" rIns="91972" bIns="46031">
              <a:spAutoFit/>
            </a:bodyPr>
            <a:lstStyle/>
            <a:p>
              <a:pPr marL="0" marR="0" lvl="0" indent="0" algn="ctr" defTabSz="12294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Arial-SGK-TV" pitchFamily="2" charset="0"/>
                  <a:cs typeface="Arial-SGK-TV" pitchFamily="2" charset="0"/>
                  <a:sym typeface="Arial"/>
                </a:rPr>
                <a:t>Luyện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Arial-SGK-TV" pitchFamily="2" charset="0"/>
                  <a:cs typeface="Arial-SGK-TV" pitchFamily="2" charset="0"/>
                  <a:sym typeface="Arial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Arial-SGK-TV" pitchFamily="2" charset="0"/>
                  <a:cs typeface="Arial-SGK-TV" pitchFamily="2" charset="0"/>
                  <a:sym typeface="Arial"/>
                </a:rPr>
                <a:t>tập</a:t>
              </a: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9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821" y="202174"/>
            <a:ext cx="11577485" cy="65510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oogle Shape;4386;p6">
            <a:extLst>
              <a:ext uri="{FF2B5EF4-FFF2-40B4-BE49-F238E27FC236}">
                <a16:creationId xmlns:a16="http://schemas.microsoft.com/office/drawing/2014/main" id="{AD227C22-3F60-4C42-B63B-47A45A98C201}"/>
              </a:ext>
            </a:extLst>
          </p:cNvPr>
          <p:cNvGrpSpPr/>
          <p:nvPr/>
        </p:nvGrpSpPr>
        <p:grpSpPr>
          <a:xfrm>
            <a:off x="716517" y="416321"/>
            <a:ext cx="10894458" cy="646290"/>
            <a:chOff x="1912267" y="1496635"/>
            <a:chExt cx="10894458" cy="646290"/>
          </a:xfrm>
        </p:grpSpPr>
        <p:sp>
          <p:nvSpPr>
            <p:cNvPr id="10" name="Google Shape;4387;p6">
              <a:extLst>
                <a:ext uri="{FF2B5EF4-FFF2-40B4-BE49-F238E27FC236}">
                  <a16:creationId xmlns:a16="http://schemas.microsoft.com/office/drawing/2014/main" id="{6313F4FF-07CA-4BEB-91DE-65167B0F3ED3}"/>
                </a:ext>
              </a:extLst>
            </p:cNvPr>
            <p:cNvSpPr txBox="1"/>
            <p:nvPr/>
          </p:nvSpPr>
          <p:spPr>
            <a:xfrm>
              <a:off x="2482855" y="1496635"/>
              <a:ext cx="1032387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Tìm giá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trị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thích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với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mỗi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biểu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thức</a:t>
              </a: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  <p:sp>
          <p:nvSpPr>
            <p:cNvPr id="11" name="Google Shape;4388;p6">
              <a:extLst>
                <a:ext uri="{FF2B5EF4-FFF2-40B4-BE49-F238E27FC236}">
                  <a16:creationId xmlns:a16="http://schemas.microsoft.com/office/drawing/2014/main" id="{415C9FFE-4399-4CDA-99B1-D8993ADA62F8}"/>
                </a:ext>
              </a:extLst>
            </p:cNvPr>
            <p:cNvSpPr/>
            <p:nvPr/>
          </p:nvSpPr>
          <p:spPr>
            <a:xfrm>
              <a:off x="1912267" y="1534486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EA393D0-94F6-6F3D-3D1F-1721DDAF9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235" y="5257800"/>
            <a:ext cx="1072315" cy="848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523082-E0C6-4557-8E2A-F11A4A0F2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17" y="1112451"/>
            <a:ext cx="9973994" cy="532922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3BC83A8-1CC7-4798-AFE0-F0F6F9C20296}"/>
              </a:ext>
            </a:extLst>
          </p:cNvPr>
          <p:cNvCxnSpPr/>
          <p:nvPr/>
        </p:nvCxnSpPr>
        <p:spPr>
          <a:xfrm>
            <a:off x="2096086" y="2574388"/>
            <a:ext cx="4726745" cy="1125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CFC036-E7DE-45DC-8F86-46A3BD610038}"/>
              </a:ext>
            </a:extLst>
          </p:cNvPr>
          <p:cNvCxnSpPr/>
          <p:nvPr/>
        </p:nvCxnSpPr>
        <p:spPr>
          <a:xfrm>
            <a:off x="4459458" y="2622418"/>
            <a:ext cx="4726745" cy="112541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93B06C-CF85-48C6-80DA-7A3388374A04}"/>
              </a:ext>
            </a:extLst>
          </p:cNvPr>
          <p:cNvCxnSpPr>
            <a:cxnSpLocks/>
          </p:cNvCxnSpPr>
          <p:nvPr/>
        </p:nvCxnSpPr>
        <p:spPr>
          <a:xfrm flipH="1">
            <a:off x="2222696" y="2855742"/>
            <a:ext cx="3873304" cy="6219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B31813-168E-4CDB-A158-B495CDCFC991}"/>
              </a:ext>
            </a:extLst>
          </p:cNvPr>
          <p:cNvCxnSpPr>
            <a:cxnSpLocks/>
          </p:cNvCxnSpPr>
          <p:nvPr/>
        </p:nvCxnSpPr>
        <p:spPr>
          <a:xfrm flipH="1">
            <a:off x="5022166" y="2855742"/>
            <a:ext cx="3437207" cy="979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14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760304" cy="63986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8" name="Google Shape;4386;p6">
            <a:extLst>
              <a:ext uri="{FF2B5EF4-FFF2-40B4-BE49-F238E27FC236}">
                <a16:creationId xmlns:a16="http://schemas.microsoft.com/office/drawing/2014/main" id="{DF932696-497B-4D00-B2E2-00AA9758C83C}"/>
              </a:ext>
            </a:extLst>
          </p:cNvPr>
          <p:cNvGrpSpPr/>
          <p:nvPr/>
        </p:nvGrpSpPr>
        <p:grpSpPr>
          <a:xfrm>
            <a:off x="1011202" y="291103"/>
            <a:ext cx="6500946" cy="614083"/>
            <a:chOff x="1183343" y="1464304"/>
            <a:chExt cx="6500946" cy="614083"/>
          </a:xfrm>
        </p:grpSpPr>
        <p:sp>
          <p:nvSpPr>
            <p:cNvPr id="19" name="Google Shape;4387;p6">
              <a:extLst>
                <a:ext uri="{FF2B5EF4-FFF2-40B4-BE49-F238E27FC236}">
                  <a16:creationId xmlns:a16="http://schemas.microsoft.com/office/drawing/2014/main" id="{D149F263-6CA6-4EEA-B622-70DEB9A26B50}"/>
                </a:ext>
              </a:extLst>
            </p:cNvPr>
            <p:cNvSpPr txBox="1"/>
            <p:nvPr/>
          </p:nvSpPr>
          <p:spPr>
            <a:xfrm>
              <a:off x="1841047" y="1493652"/>
              <a:ext cx="584324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giá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trị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mỗi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biểu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thức</a:t>
              </a:r>
              <a:r>
                <a:rPr lang="en-US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388;p6">
              <a:extLst>
                <a:ext uri="{FF2B5EF4-FFF2-40B4-BE49-F238E27FC236}">
                  <a16:creationId xmlns:a16="http://schemas.microsoft.com/office/drawing/2014/main" id="{922AB73E-0B98-4CF8-8939-581CD882DA0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D044896-11C6-4610-BAA8-4CC4C99C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1" y="1004413"/>
            <a:ext cx="10815863" cy="2523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C8CD8-7C74-4F31-A240-6FC9741A93D9}"/>
              </a:ext>
            </a:extLst>
          </p:cNvPr>
          <p:cNvSpPr txBox="1"/>
          <p:nvPr/>
        </p:nvSpPr>
        <p:spPr>
          <a:xfrm>
            <a:off x="0" y="3627454"/>
            <a:ext cx="377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– 25 + 21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310C2-EB2D-47A4-90C7-6473A8ECF11B}"/>
              </a:ext>
            </a:extLst>
          </p:cNvPr>
          <p:cNvSpPr txBox="1"/>
          <p:nvPr/>
        </p:nvSpPr>
        <p:spPr>
          <a:xfrm>
            <a:off x="2953434" y="3627454"/>
            <a:ext cx="163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+21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EE1AC-DF3E-463B-9CEB-9D71CD597C42}"/>
              </a:ext>
            </a:extLst>
          </p:cNvPr>
          <p:cNvSpPr txBox="1"/>
          <p:nvPr/>
        </p:nvSpPr>
        <p:spPr>
          <a:xfrm>
            <a:off x="6257625" y="5074051"/>
            <a:ext cx="377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: 3  x 4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9E32B-3113-4083-9541-9A2E0AC1AC08}"/>
              </a:ext>
            </a:extLst>
          </p:cNvPr>
          <p:cNvSpPr txBox="1"/>
          <p:nvPr/>
        </p:nvSpPr>
        <p:spPr>
          <a:xfrm>
            <a:off x="6382985" y="3528227"/>
            <a:ext cx="377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 + 12 - 37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44497-CEEF-45B9-966E-B4AD8ACC5D8D}"/>
              </a:ext>
            </a:extLst>
          </p:cNvPr>
          <p:cNvSpPr txBox="1"/>
          <p:nvPr/>
        </p:nvSpPr>
        <p:spPr>
          <a:xfrm>
            <a:off x="-216633" y="5330882"/>
            <a:ext cx="377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x 3 x 2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D9FF-CCE2-402D-8B2F-BD035E08335F}"/>
              </a:ext>
            </a:extLst>
          </p:cNvPr>
          <p:cNvSpPr txBox="1"/>
          <p:nvPr/>
        </p:nvSpPr>
        <p:spPr>
          <a:xfrm>
            <a:off x="2659182" y="4174459"/>
            <a:ext cx="103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9D010-0B3C-476E-8B9D-CC6E4F580313}"/>
              </a:ext>
            </a:extLst>
          </p:cNvPr>
          <p:cNvSpPr txBox="1"/>
          <p:nvPr/>
        </p:nvSpPr>
        <p:spPr>
          <a:xfrm>
            <a:off x="2472324" y="5328788"/>
            <a:ext cx="163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x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083A4-B735-48F3-AC65-1F393E7DC558}"/>
              </a:ext>
            </a:extLst>
          </p:cNvPr>
          <p:cNvSpPr txBox="1"/>
          <p:nvPr/>
        </p:nvSpPr>
        <p:spPr>
          <a:xfrm>
            <a:off x="2144074" y="5782372"/>
            <a:ext cx="142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072A2-4C87-4479-AEA0-50997DB3B57D}"/>
              </a:ext>
            </a:extLst>
          </p:cNvPr>
          <p:cNvSpPr txBox="1"/>
          <p:nvPr/>
        </p:nvSpPr>
        <p:spPr>
          <a:xfrm>
            <a:off x="9355361" y="3528227"/>
            <a:ext cx="163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138 - 37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AFE1E5-C24D-4A2B-8C1A-0933F94D8B5C}"/>
              </a:ext>
            </a:extLst>
          </p:cNvPr>
          <p:cNvSpPr txBox="1"/>
          <p:nvPr/>
        </p:nvSpPr>
        <p:spPr>
          <a:xfrm>
            <a:off x="8962742" y="4008751"/>
            <a:ext cx="156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25CE1-44FC-4ECC-9715-B1D69CB0BB38}"/>
              </a:ext>
            </a:extLst>
          </p:cNvPr>
          <p:cNvSpPr txBox="1"/>
          <p:nvPr/>
        </p:nvSpPr>
        <p:spPr>
          <a:xfrm>
            <a:off x="8922366" y="5074051"/>
            <a:ext cx="163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x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CFDEAE-DC3C-4330-9E5C-0701769FB1DA}"/>
              </a:ext>
            </a:extLst>
          </p:cNvPr>
          <p:cNvSpPr txBox="1"/>
          <p:nvPr/>
        </p:nvSpPr>
        <p:spPr>
          <a:xfrm>
            <a:off x="8685399" y="5604944"/>
            <a:ext cx="103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80</a:t>
            </a:r>
          </a:p>
        </p:txBody>
      </p:sp>
    </p:spTree>
    <p:extLst>
      <p:ext uri="{BB962C8B-B14F-4D97-AF65-F5344CB8AC3E}">
        <p14:creationId xmlns:p14="http://schemas.microsoft.com/office/powerpoint/2010/main" val="2488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821" y="202174"/>
            <a:ext cx="11577485" cy="65510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oogle Shape;4386;p6">
            <a:extLst>
              <a:ext uri="{FF2B5EF4-FFF2-40B4-BE49-F238E27FC236}">
                <a16:creationId xmlns:a16="http://schemas.microsoft.com/office/drawing/2014/main" id="{AD227C22-3F60-4C42-B63B-47A45A98C201}"/>
              </a:ext>
            </a:extLst>
          </p:cNvPr>
          <p:cNvGrpSpPr/>
          <p:nvPr/>
        </p:nvGrpSpPr>
        <p:grpSpPr>
          <a:xfrm>
            <a:off x="716517" y="454172"/>
            <a:ext cx="5979705" cy="570588"/>
            <a:chOff x="1912267" y="1534486"/>
            <a:chExt cx="5979705" cy="570588"/>
          </a:xfrm>
        </p:grpSpPr>
        <p:sp>
          <p:nvSpPr>
            <p:cNvPr id="10" name="Google Shape;4387;p6">
              <a:extLst>
                <a:ext uri="{FF2B5EF4-FFF2-40B4-BE49-F238E27FC236}">
                  <a16:creationId xmlns:a16="http://schemas.microsoft.com/office/drawing/2014/main" id="{6313F4FF-07CA-4BEB-91DE-65167B0F3ED3}"/>
                </a:ext>
              </a:extLst>
            </p:cNvPr>
            <p:cNvSpPr txBox="1"/>
            <p:nvPr/>
          </p:nvSpPr>
          <p:spPr>
            <a:xfrm>
              <a:off x="2482855" y="1581894"/>
              <a:ext cx="540911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độ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dài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của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băng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giấy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màu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cam: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Google Shape;4388;p6">
              <a:extLst>
                <a:ext uri="{FF2B5EF4-FFF2-40B4-BE49-F238E27FC236}">
                  <a16:creationId xmlns:a16="http://schemas.microsoft.com/office/drawing/2014/main" id="{415C9FFE-4399-4CDA-99B1-D8993ADA62F8}"/>
                </a:ext>
              </a:extLst>
            </p:cNvPr>
            <p:cNvSpPr/>
            <p:nvPr/>
          </p:nvSpPr>
          <p:spPr>
            <a:xfrm>
              <a:off x="1912267" y="1534486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80BC93-65C6-150A-28A2-7A6452D6A1C4}"/>
              </a:ext>
            </a:extLst>
          </p:cNvPr>
          <p:cNvSpPr txBox="1"/>
          <p:nvPr/>
        </p:nvSpPr>
        <p:spPr>
          <a:xfrm>
            <a:off x="1568459" y="3518464"/>
            <a:ext cx="9646082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Độ dài bằng giấy màu cam bằng độ dài bằng giấy dài nhất trừ độ dài bằng giấy màu xanh (5 m). 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Độ dài bằng giấy dài nhất bằng 4 + 3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(m) 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Vậy ta có độ dài bằng giấy màu cam là 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= 2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(m). 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D9933-4509-4933-9FFD-E7F4921F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4" y="1024760"/>
            <a:ext cx="10273957" cy="22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07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821" y="153474"/>
            <a:ext cx="11577485" cy="65510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Google Shape;4388;p6">
            <a:extLst>
              <a:ext uri="{FF2B5EF4-FFF2-40B4-BE49-F238E27FC236}">
                <a16:creationId xmlns:a16="http://schemas.microsoft.com/office/drawing/2014/main" id="{415C9FFE-4399-4CDA-99B1-D8993ADA62F8}"/>
              </a:ext>
            </a:extLst>
          </p:cNvPr>
          <p:cNvSpPr/>
          <p:nvPr/>
        </p:nvSpPr>
        <p:spPr>
          <a:xfrm>
            <a:off x="716517" y="405472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0BC93-65C6-150A-28A2-7A6452D6A1C4}"/>
              </a:ext>
            </a:extLst>
          </p:cNvPr>
          <p:cNvSpPr txBox="1"/>
          <p:nvPr/>
        </p:nvSpPr>
        <p:spPr>
          <a:xfrm>
            <a:off x="288821" y="438883"/>
            <a:ext cx="83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15E8D-3F22-4122-B7F2-9807BDBD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14" y="1614246"/>
            <a:ext cx="1343858" cy="1435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FD8F-835F-48A5-B33B-69FD8FE1F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601" y="3346447"/>
            <a:ext cx="1389671" cy="1664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B02FCC-F78C-496D-9A99-F466AFF952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341"/>
          <a:stretch/>
        </p:blipFill>
        <p:spPr>
          <a:xfrm>
            <a:off x="6476326" y="3365149"/>
            <a:ext cx="1389671" cy="1664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75AED1-38B1-4738-93CC-1F2E0267F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5910" y="1727053"/>
            <a:ext cx="1359129" cy="1435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FE308-4CB1-46A3-9036-9A81539D6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870" y="1727053"/>
            <a:ext cx="1343858" cy="1322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D03F9-6A24-4B2C-BA80-DDEBC8D9C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870" y="3365149"/>
            <a:ext cx="1343858" cy="1645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82696-59DA-4C2C-A5B5-9B3CC457F3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5490"/>
          <a:stretch/>
        </p:blipFill>
        <p:spPr>
          <a:xfrm>
            <a:off x="6476326" y="1714398"/>
            <a:ext cx="1383912" cy="14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40013 -0.2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256</Words>
  <Application>Microsoft Office PowerPoint</Application>
  <PresentationFormat>Widescreen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宋体</vt:lpstr>
      <vt:lpstr>Arial</vt:lpstr>
      <vt:lpstr>Arial-SGK-TV</vt:lpstr>
      <vt:lpstr>Calibri</vt:lpstr>
      <vt:lpstr>Cambria</vt:lpstr>
      <vt:lpstr>等线</vt:lpstr>
      <vt:lpstr>等线 Light</vt:lpstr>
      <vt:lpstr>Fujiyama</vt:lpstr>
      <vt:lpstr>Tahoma</vt:lpstr>
      <vt:lpstr>Times New Roman</vt:lpstr>
      <vt:lpstr>UTM HelvetIns</vt:lpstr>
      <vt:lpstr>Verdana</vt:lpstr>
      <vt:lpstr>字魂59号-创粗黑</vt:lpstr>
      <vt:lpstr>方正少儿简体</vt:lpstr>
      <vt:lpstr>FLOWERS 16X9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2023-02-05T07:18:54Z</dcterms:created>
  <dcterms:modified xsi:type="dcterms:W3CDTF">2023-07-24T02:32:44Z</dcterms:modified>
</cp:coreProperties>
</file>