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310" r:id="rId3"/>
    <p:sldId id="311" r:id="rId4"/>
    <p:sldId id="312" r:id="rId5"/>
    <p:sldId id="313" r:id="rId6"/>
    <p:sldId id="314" r:id="rId7"/>
    <p:sldId id="318" r:id="rId8"/>
    <p:sldId id="316" r:id="rId9"/>
    <p:sldId id="319" r:id="rId10"/>
    <p:sldId id="317" r:id="rId11"/>
    <p:sldId id="320" r:id="rId12"/>
    <p:sldId id="1138" r:id="rId13"/>
    <p:sldId id="321" r:id="rId14"/>
    <p:sldId id="322" r:id="rId15"/>
    <p:sldId id="323" r:id="rId16"/>
    <p:sldId id="1136" r:id="rId17"/>
    <p:sldId id="1134" r:id="rId18"/>
    <p:sldId id="1133" r:id="rId19"/>
    <p:sldId id="1135" r:id="rId20"/>
    <p:sldId id="113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A29F6-C6E8-47FE-86AE-DAC2B6DF21D9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89138-9CA0-4AFD-A7BC-1BD75342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72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búp</a:t>
            </a:r>
            <a:r>
              <a:rPr lang="en-US" dirty="0"/>
              <a:t> </a:t>
            </a:r>
            <a:r>
              <a:rPr lang="en-US" dirty="0" err="1"/>
              <a:t>măng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3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37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4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20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C079-25D5-15B1-8423-0626FB16C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73EB21-1547-3426-3ECA-AC7492910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56037-C945-1A73-14A4-31F92F11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88140-5D4B-7AA0-EB11-58CAEA041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A4B0-60E1-2EF2-C41A-F8EEDC03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2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6405-124A-92AD-BD8F-47D31FD9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F8F067-69DD-D608-629D-11F3D9C12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106B7-2FD0-7729-DBD2-22E38629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8012-4AE0-C0D5-4512-ECE869434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A8946-BAAB-ED0D-C077-E8E32EB9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0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4812B1-8BFF-208C-44FF-7F195F9EE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1AF96-BF75-4DF9-7CE7-BF4EB8112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F6E50-C721-8BDD-C478-D670C2870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7B83-DF31-C483-CF5D-B7523DBA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9207F-F5EE-A78B-1204-5F3058EB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84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62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3FA94-5889-4344-9160-287CB6278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5853" y="3802338"/>
            <a:ext cx="1276764" cy="614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2836DD-B823-411D-AD21-5A9E5E7B61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191" y="92557"/>
            <a:ext cx="8858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1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C6C8D-4DD7-6092-F7B2-FF694122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36E4-3232-CBC6-AB9E-F1E842B69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0098B-8C74-3E24-7BFF-9AAF8BD9F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7763E-2028-6A60-99B6-9D4078BF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3122D-1EF6-2A66-A324-37B86AAD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EAFB4-9524-F79C-DF1A-6F8808F6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7A525-4096-4F63-21E1-279A2C42C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6B9FD-85AD-979C-F9E0-0B39CE510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A5B7-0244-244A-E395-92F51E90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0C289-5995-9FFC-B407-4043D0FD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0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6D4EC-1F2F-C9B0-6150-AA4F24E9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3E801-D9D5-8774-95D3-3423878081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73C18-3776-C388-91DA-58FDDCF13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58332-F267-0BBC-BA04-ADD0CFCD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AD659-DEE5-6F2C-AB78-BC1867441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CA225-733E-15E1-BCF7-F52EE5C5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69F5-834C-6E70-D79E-1A21BCEE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AF0A7-A602-355A-E90A-8DCB5FFB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A240A-383D-BA33-0CC0-81C36E616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A37CEB-8E86-FAB6-15B6-E04EBA9FD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245911-D2D3-CEC7-94BD-1BD6250F2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525C58-9DCD-0B44-B0EA-722D8B894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43EAD9-C833-2F62-C1C6-8BDCF21C5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1F8C38-8375-7E9C-F2A9-B51E8558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0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DE8F-47DE-5EAA-A87C-A4BC0AD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BF758-0EAF-9824-EF80-6CD174C4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EC0CF4-C8DB-911F-D6A8-BFA7AB05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E2994-1EF0-4193-D1B5-81B40FBD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6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80E54-8BB4-AA61-DE1C-4C234CB8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E2B19-3E3A-CFF7-5287-90446F3D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44C34-9DF7-1DFC-FC01-DE92CE63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81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EFEA-3DE8-D9D7-5217-34A73077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2F1C9-3B01-1A7E-F2EB-10A5D632B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BC6FF-E0BD-F64B-9FA7-5C527243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B0E24-1217-BE82-3972-2A9F6168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9E84C-3063-CDE5-B3AD-BE9316AD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25639-03C8-ABB4-3E0C-6262C97A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1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15067-541A-08E4-2DFB-077000CB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1E2FB-220B-C924-1BFA-DAD56E256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6150B-FDDE-B57B-3047-C79BCE2CF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8E2D5-EB6C-E14A-7DBF-CA5ACC06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67925-EA8D-2F9F-89C9-4E2D105C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3328A-EAF3-37A0-A7C3-5FEA44E5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509CA4-CC67-46E5-4183-2FE575876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0F92A-40CA-8734-A959-A5C4DC1B1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EE41C-FFEA-40C7-3DAE-4633E2C1C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023AB-8584-4113-BCCA-1BB63ECB7DA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622F2-7363-8981-C49B-924355A29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631B8-E628-A16E-EBF8-C13EA9E90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858F-E44C-4A5F-908A-F4D0E4C2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1.png"/><Relationship Id="rId18" Type="http://schemas.openxmlformats.org/officeDocument/2006/relationships/image" Target="../media/image33.jpe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18.xml"/><Relationship Id="rId7" Type="http://schemas.openxmlformats.org/officeDocument/2006/relationships/image" Target="../media/image26.svg"/><Relationship Id="rId12" Type="http://schemas.openxmlformats.org/officeDocument/2006/relationships/image" Target="../media/image30.svg"/><Relationship Id="rId17" Type="http://schemas.openxmlformats.org/officeDocument/2006/relationships/slide" Target="slide17.xml"/><Relationship Id="rId25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1.wdp"/><Relationship Id="rId20" Type="http://schemas.microsoft.com/office/2007/relationships/hdphoto" Target="../media/hdphoto12.wdp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23" Type="http://schemas.microsoft.com/office/2007/relationships/hdphoto" Target="../media/hdphoto13.wdp"/><Relationship Id="rId10" Type="http://schemas.openxmlformats.org/officeDocument/2006/relationships/slide" Target="slide19.xml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Relationship Id="rId14" Type="http://schemas.microsoft.com/office/2007/relationships/hdphoto" Target="../media/hdphoto10.wdp"/><Relationship Id="rId22" Type="http://schemas.openxmlformats.org/officeDocument/2006/relationships/image" Target="../media/image35.png"/><Relationship Id="rId27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slide" Target="slide16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slide" Target="slide16.xml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781C3-4C24-35E5-A281-08ACF82E50D1}"/>
              </a:ext>
            </a:extLst>
          </p:cNvPr>
          <p:cNvSpPr/>
          <p:nvPr/>
        </p:nvSpPr>
        <p:spPr>
          <a:xfrm>
            <a:off x="3668144" y="2779912"/>
            <a:ext cx="59484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KHỞI ĐỘNG</a:t>
            </a:r>
            <a:endParaRPr lang="en-US" sz="9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4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92B235-236C-3970-6279-BB164BF07E25}"/>
              </a:ext>
            </a:extLst>
          </p:cNvPr>
          <p:cNvSpPr/>
          <p:nvPr/>
        </p:nvSpPr>
        <p:spPr>
          <a:xfrm>
            <a:off x="233264" y="270587"/>
            <a:ext cx="11719249" cy="63168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10724-3C2F-B47F-494C-F782CBBD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808" y="1808320"/>
            <a:ext cx="9064159" cy="32413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D35EDD-C663-25A7-2C76-575FBF9CA98E}"/>
              </a:ext>
            </a:extLst>
          </p:cNvPr>
          <p:cNvSpPr/>
          <p:nvPr/>
        </p:nvSpPr>
        <p:spPr>
          <a:xfrm>
            <a:off x="773036" y="256851"/>
            <a:ext cx="82633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602A02-5262-BF60-F17E-93A3327CEB9A}"/>
              </a:ext>
            </a:extLst>
          </p:cNvPr>
          <p:cNvCxnSpPr>
            <a:cxnSpLocks/>
          </p:cNvCxnSpPr>
          <p:nvPr/>
        </p:nvCxnSpPr>
        <p:spPr>
          <a:xfrm>
            <a:off x="3881718" y="3200400"/>
            <a:ext cx="2211169" cy="5737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02C983-61EC-ACA1-57A7-0233071EE4C2}"/>
              </a:ext>
            </a:extLst>
          </p:cNvPr>
          <p:cNvCxnSpPr>
            <a:cxnSpLocks/>
          </p:cNvCxnSpPr>
          <p:nvPr/>
        </p:nvCxnSpPr>
        <p:spPr>
          <a:xfrm>
            <a:off x="6951726" y="3137339"/>
            <a:ext cx="1923333" cy="63680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EE2579-ECEB-CA2D-E1F9-4FEB24E18A54}"/>
              </a:ext>
            </a:extLst>
          </p:cNvPr>
          <p:cNvCxnSpPr>
            <a:cxnSpLocks/>
          </p:cNvCxnSpPr>
          <p:nvPr/>
        </p:nvCxnSpPr>
        <p:spPr>
          <a:xfrm flipH="1">
            <a:off x="3352800" y="3299001"/>
            <a:ext cx="4724400" cy="59586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0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92B235-236C-3970-6279-BB164BF07E25}"/>
              </a:ext>
            </a:extLst>
          </p:cNvPr>
          <p:cNvSpPr/>
          <p:nvPr/>
        </p:nvSpPr>
        <p:spPr>
          <a:xfrm>
            <a:off x="233264" y="270587"/>
            <a:ext cx="11719249" cy="63168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35EDD-C663-25A7-2C76-575FBF9CA98E}"/>
              </a:ext>
            </a:extLst>
          </p:cNvPr>
          <p:cNvSpPr/>
          <p:nvPr/>
        </p:nvSpPr>
        <p:spPr>
          <a:xfrm>
            <a:off x="773036" y="256851"/>
            <a:ext cx="82633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828F2-7499-EE2B-4EBB-1A1EC757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98" y="1682391"/>
            <a:ext cx="11224668" cy="1437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601BF4-38FA-D5F1-F073-371A8545D34C}"/>
              </a:ext>
            </a:extLst>
          </p:cNvPr>
          <p:cNvSpPr txBox="1"/>
          <p:nvPr/>
        </p:nvSpPr>
        <p:spPr>
          <a:xfrm>
            <a:off x="444064" y="3067619"/>
            <a:ext cx="3538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(150 + 21) : 3 = 171 : 3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D5807-1F9C-563D-CB5B-315D561F8AFC}"/>
              </a:ext>
            </a:extLst>
          </p:cNvPr>
          <p:cNvSpPr txBox="1"/>
          <p:nvPr/>
        </p:nvSpPr>
        <p:spPr>
          <a:xfrm>
            <a:off x="2455535" y="3562682"/>
            <a:ext cx="15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= 57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DB013-027C-7722-E9CD-8683811B03D9}"/>
              </a:ext>
            </a:extLst>
          </p:cNvPr>
          <p:cNvSpPr txBox="1"/>
          <p:nvPr/>
        </p:nvSpPr>
        <p:spPr>
          <a:xfrm>
            <a:off x="4462454" y="3067619"/>
            <a:ext cx="3538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120 : (6 – 3) = 120 : 3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FEEE7-BA9E-32C1-A501-FFCC3D99C099}"/>
              </a:ext>
            </a:extLst>
          </p:cNvPr>
          <p:cNvSpPr txBox="1"/>
          <p:nvPr/>
        </p:nvSpPr>
        <p:spPr>
          <a:xfrm>
            <a:off x="6393242" y="3562682"/>
            <a:ext cx="15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= 40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6CEFF-1BB3-E4F2-1BAE-A4C462A978A8}"/>
              </a:ext>
            </a:extLst>
          </p:cNvPr>
          <p:cNvSpPr txBox="1"/>
          <p:nvPr/>
        </p:nvSpPr>
        <p:spPr>
          <a:xfrm>
            <a:off x="8270044" y="3070239"/>
            <a:ext cx="36824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41 x (125 – 120) = 41 x 5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EBCE84-583A-9EA7-101A-61573FB43CA1}"/>
              </a:ext>
            </a:extLst>
          </p:cNvPr>
          <p:cNvSpPr txBox="1"/>
          <p:nvPr/>
        </p:nvSpPr>
        <p:spPr>
          <a:xfrm>
            <a:off x="10639901" y="3560062"/>
            <a:ext cx="15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= 205    </a:t>
            </a:r>
          </a:p>
        </p:txBody>
      </p:sp>
    </p:spTree>
    <p:extLst>
      <p:ext uri="{BB962C8B-B14F-4D97-AF65-F5344CB8AC3E}">
        <p14:creationId xmlns:p14="http://schemas.microsoft.com/office/powerpoint/2010/main" val="4224533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92B235-236C-3970-6279-BB164BF07E25}"/>
              </a:ext>
            </a:extLst>
          </p:cNvPr>
          <p:cNvSpPr/>
          <p:nvPr/>
        </p:nvSpPr>
        <p:spPr>
          <a:xfrm>
            <a:off x="233264" y="270587"/>
            <a:ext cx="11719249" cy="63168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35EDD-C663-25A7-2C76-575FBF9CA98E}"/>
              </a:ext>
            </a:extLst>
          </p:cNvPr>
          <p:cNvSpPr/>
          <p:nvPr/>
        </p:nvSpPr>
        <p:spPr>
          <a:xfrm>
            <a:off x="773036" y="256851"/>
            <a:ext cx="82633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137B9-F142-63EF-5B30-46884744C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82" y="1279241"/>
            <a:ext cx="9828828" cy="2270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D62769-EEA7-A434-B75F-03714C0B7003}"/>
              </a:ext>
            </a:extLst>
          </p:cNvPr>
          <p:cNvSpPr txBox="1"/>
          <p:nvPr/>
        </p:nvSpPr>
        <p:spPr>
          <a:xfrm>
            <a:off x="531110" y="3726586"/>
            <a:ext cx="3538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(324 + 216) x 3 = 540 x 3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AD8D23-CA0D-4A07-0F63-79FDD9503F2E}"/>
              </a:ext>
            </a:extLst>
          </p:cNvPr>
          <p:cNvSpPr txBox="1"/>
          <p:nvPr/>
        </p:nvSpPr>
        <p:spPr>
          <a:xfrm>
            <a:off x="2542581" y="4221649"/>
            <a:ext cx="15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= 1 620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4CC622-0BFB-A515-E015-FC55CCF26377}"/>
              </a:ext>
            </a:extLst>
          </p:cNvPr>
          <p:cNvSpPr txBox="1"/>
          <p:nvPr/>
        </p:nvSpPr>
        <p:spPr>
          <a:xfrm>
            <a:off x="4285304" y="3734473"/>
            <a:ext cx="36936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150 : (237 – 232) = 150 : 5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E3331E-EF7F-F4D0-78B3-8203158152F7}"/>
              </a:ext>
            </a:extLst>
          </p:cNvPr>
          <p:cNvSpPr txBox="1"/>
          <p:nvPr/>
        </p:nvSpPr>
        <p:spPr>
          <a:xfrm>
            <a:off x="6648071" y="4221648"/>
            <a:ext cx="15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= 30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5A0E0-A79E-7575-B5F2-05485AE8CEF5}"/>
              </a:ext>
            </a:extLst>
          </p:cNvPr>
          <p:cNvSpPr txBox="1"/>
          <p:nvPr/>
        </p:nvSpPr>
        <p:spPr>
          <a:xfrm>
            <a:off x="8005657" y="3714790"/>
            <a:ext cx="36824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3 600 : (25 : 5) = 3 600 : 5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136678-30CC-937F-FE9A-4111C1180ABE}"/>
              </a:ext>
            </a:extLst>
          </p:cNvPr>
          <p:cNvSpPr txBox="1"/>
          <p:nvPr/>
        </p:nvSpPr>
        <p:spPr>
          <a:xfrm>
            <a:off x="10375514" y="4204613"/>
            <a:ext cx="15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= 720    </a:t>
            </a:r>
          </a:p>
        </p:txBody>
      </p:sp>
    </p:spTree>
    <p:extLst>
      <p:ext uri="{BB962C8B-B14F-4D97-AF65-F5344CB8AC3E}">
        <p14:creationId xmlns:p14="http://schemas.microsoft.com/office/powerpoint/2010/main" val="1584647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781C3-4C24-35E5-A281-08ACF82E50D1}"/>
              </a:ext>
            </a:extLst>
          </p:cNvPr>
          <p:cNvSpPr/>
          <p:nvPr/>
        </p:nvSpPr>
        <p:spPr>
          <a:xfrm>
            <a:off x="4053942" y="3059831"/>
            <a:ext cx="54659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VẬN DỤNG</a:t>
            </a:r>
            <a:endParaRPr lang="en-US" sz="9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9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92B235-236C-3970-6279-BB164BF07E25}"/>
              </a:ext>
            </a:extLst>
          </p:cNvPr>
          <p:cNvSpPr/>
          <p:nvPr/>
        </p:nvSpPr>
        <p:spPr>
          <a:xfrm>
            <a:off x="236375" y="270587"/>
            <a:ext cx="11719249" cy="63168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35EDD-C663-25A7-2C76-575FBF9CA98E}"/>
              </a:ext>
            </a:extLst>
          </p:cNvPr>
          <p:cNvSpPr/>
          <p:nvPr/>
        </p:nvSpPr>
        <p:spPr>
          <a:xfrm>
            <a:off x="773035" y="256851"/>
            <a:ext cx="106748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Chị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Loan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cắm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cúc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14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cúc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9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tất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cúc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C8B3E1-DA4F-D2FF-3262-8FE23A4D19EC}"/>
              </a:ext>
            </a:extLst>
          </p:cNvPr>
          <p:cNvSpPr/>
          <p:nvPr/>
        </p:nvSpPr>
        <p:spPr>
          <a:xfrm>
            <a:off x="773035" y="256850"/>
            <a:ext cx="106748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Chị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Loan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cắm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cúc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cúc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9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tất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cúc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79C49B-94DA-D5E8-CABA-0741602E7D8E}"/>
              </a:ext>
            </a:extLst>
          </p:cNvPr>
          <p:cNvSpPr/>
          <p:nvPr/>
        </p:nvSpPr>
        <p:spPr>
          <a:xfrm>
            <a:off x="773035" y="256850"/>
            <a:ext cx="106748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Chị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Loan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cắm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cúc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cúc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lọ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tất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cúc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522907-3B83-91A9-2249-3A6FA649F079}"/>
              </a:ext>
            </a:extLst>
          </p:cNvPr>
          <p:cNvSpPr txBox="1"/>
          <p:nvPr/>
        </p:nvSpPr>
        <p:spPr>
          <a:xfrm>
            <a:off x="5154088" y="1210957"/>
            <a:ext cx="191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A77C14-9959-C10C-633F-9704FEDAB217}"/>
              </a:ext>
            </a:extLst>
          </p:cNvPr>
          <p:cNvSpPr txBox="1"/>
          <p:nvPr/>
        </p:nvSpPr>
        <p:spPr>
          <a:xfrm>
            <a:off x="4884382" y="1724757"/>
            <a:ext cx="703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8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14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BC5475-6EC2-46C7-77A8-CECBDEAA48FC}"/>
              </a:ext>
            </a:extLst>
          </p:cNvPr>
          <p:cNvSpPr txBox="1"/>
          <p:nvPr/>
        </p:nvSpPr>
        <p:spPr>
          <a:xfrm>
            <a:off x="4911276" y="2200158"/>
            <a:ext cx="703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...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59B4F44-9CFF-1BB0-04AA-D0C0E44A74E3}"/>
              </a:ext>
            </a:extLst>
          </p:cNvPr>
          <p:cNvSpPr/>
          <p:nvPr/>
        </p:nvSpPr>
        <p:spPr>
          <a:xfrm>
            <a:off x="875064" y="6125534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441EEA74-D05B-5B4F-3073-FEED7A1F2CB6}"/>
              </a:ext>
            </a:extLst>
          </p:cNvPr>
          <p:cNvGrpSpPr/>
          <p:nvPr/>
        </p:nvGrpSpPr>
        <p:grpSpPr>
          <a:xfrm>
            <a:off x="1283225" y="1798299"/>
            <a:ext cx="907678" cy="1645786"/>
            <a:chOff x="4022554" y="2711807"/>
            <a:chExt cx="1473566" cy="2671845"/>
          </a:xfrm>
        </p:grpSpPr>
        <p:pic>
          <p:nvPicPr>
            <p:cNvPr id="1041" name="Picture 2" descr="Lọ Hoa Minh Long 06">
              <a:extLst>
                <a:ext uri="{FF2B5EF4-FFF2-40B4-BE49-F238E27FC236}">
                  <a16:creationId xmlns:a16="http://schemas.microsoft.com/office/drawing/2014/main" id="{9FBFC201-8825-A10C-4BC9-B6EE0EB781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0476" l="10000" r="90000">
                          <a14:foregroundMark x1="52000" y1="10714" x2="52000" y2="10714"/>
                          <a14:foregroundMark x1="42333" y1="11310" x2="42333" y2="11310"/>
                          <a14:foregroundMark x1="50000" y1="90476" x2="50000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0" r="31490"/>
            <a:stretch/>
          </p:blipFill>
          <p:spPr bwMode="auto">
            <a:xfrm>
              <a:off x="4187654" y="3947129"/>
              <a:ext cx="1029934" cy="143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71" name="Group 1070">
              <a:extLst>
                <a:ext uri="{FF2B5EF4-FFF2-40B4-BE49-F238E27FC236}">
                  <a16:creationId xmlns:a16="http://schemas.microsoft.com/office/drawing/2014/main" id="{81C4FDA4-C8C9-EE26-70EC-C4957A497AD4}"/>
                </a:ext>
              </a:extLst>
            </p:cNvPr>
            <p:cNvGrpSpPr/>
            <p:nvPr/>
          </p:nvGrpSpPr>
          <p:grpSpPr>
            <a:xfrm>
              <a:off x="4022554" y="2711807"/>
              <a:ext cx="1473566" cy="1494442"/>
              <a:chOff x="4031806" y="2699107"/>
              <a:chExt cx="1473566" cy="1494442"/>
            </a:xfrm>
          </p:grpSpPr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2ACE02DD-8CA2-58C6-C37C-B8C776F26127}"/>
                  </a:ext>
                </a:extLst>
              </p:cNvPr>
              <p:cNvGrpSpPr/>
              <p:nvPr/>
            </p:nvGrpSpPr>
            <p:grpSpPr>
              <a:xfrm>
                <a:off x="4031806" y="2699107"/>
                <a:ext cx="1473566" cy="1494442"/>
                <a:chOff x="6003031" y="3059629"/>
                <a:chExt cx="1473566" cy="1494442"/>
              </a:xfrm>
            </p:grpSpPr>
            <p:pic>
              <p:nvPicPr>
                <p:cNvPr id="1043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94DB02CB-952F-11B3-31F7-CC8635EE36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>
                  <a:off x="6508830" y="31376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4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E8BE915A-7790-AC61-BBC6-81F1EF03D5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flipH="1">
                  <a:off x="6013470" y="318698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5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A3E28A4C-834B-38FD-4FC8-74D4920B8C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794501" flipH="1">
                  <a:off x="6003031" y="3602738"/>
                  <a:ext cx="596767" cy="925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6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959B0595-FF10-3D69-8A87-0AA5764513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515586">
                  <a:off x="6286436" y="305962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7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B04655BA-17B1-0EF8-721F-2F0BA18883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844015">
                  <a:off x="6661230" y="32900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49" name="Group 1048">
                  <a:extLst>
                    <a:ext uri="{FF2B5EF4-FFF2-40B4-BE49-F238E27FC236}">
                      <a16:creationId xmlns:a16="http://schemas.microsoft.com/office/drawing/2014/main" id="{1414FD47-89E4-07CB-6C6C-FE552BFFB276}"/>
                    </a:ext>
                  </a:extLst>
                </p:cNvPr>
                <p:cNvGrpSpPr/>
                <p:nvPr/>
              </p:nvGrpSpPr>
              <p:grpSpPr>
                <a:xfrm>
                  <a:off x="6171428" y="3364368"/>
                  <a:ext cx="1099624" cy="1133792"/>
                  <a:chOff x="4980663" y="2493764"/>
                  <a:chExt cx="1428030" cy="1472402"/>
                </a:xfrm>
              </p:grpSpPr>
              <p:grpSp>
                <p:nvGrpSpPr>
                  <p:cNvPr id="1052" name="Group 1051">
                    <a:extLst>
                      <a:ext uri="{FF2B5EF4-FFF2-40B4-BE49-F238E27FC236}">
                        <a16:creationId xmlns:a16="http://schemas.microsoft.com/office/drawing/2014/main" id="{D64FAAA5-BFD8-F6EA-3F9F-06C57B80AFE7}"/>
                      </a:ext>
                    </a:extLst>
                  </p:cNvPr>
                  <p:cNvGrpSpPr/>
                  <p:nvPr/>
                </p:nvGrpSpPr>
                <p:grpSpPr>
                  <a:xfrm>
                    <a:off x="4980663" y="2493764"/>
                    <a:ext cx="941930" cy="1393569"/>
                    <a:chOff x="4980663" y="2493764"/>
                    <a:chExt cx="941930" cy="1393569"/>
                  </a:xfrm>
                </p:grpSpPr>
                <p:pic>
                  <p:nvPicPr>
                    <p:cNvPr id="106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31B54881-A7BE-F318-64AB-56A57DCF859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6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11C914BC-7E80-5E73-5C1C-FF9E066E230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64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FA3DE9DF-781D-3591-7E07-6876864A3DD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4" y="2643443"/>
                      <a:ext cx="628897" cy="10159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6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F52F9C1F-3F03-0BFD-93E7-9CC592A5ACE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479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6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AB651B96-5433-2718-F021-C89DC433CC4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053" name="Group 1052">
                    <a:extLst>
                      <a:ext uri="{FF2B5EF4-FFF2-40B4-BE49-F238E27FC236}">
                        <a16:creationId xmlns:a16="http://schemas.microsoft.com/office/drawing/2014/main" id="{1B2BAB99-AA5F-4AD5-2462-79ADFC9E33C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66763" y="2506306"/>
                    <a:ext cx="941930" cy="1459860"/>
                    <a:chOff x="4980663" y="2493764"/>
                    <a:chExt cx="941930" cy="1459860"/>
                  </a:xfrm>
                </p:grpSpPr>
                <p:pic>
                  <p:nvPicPr>
                    <p:cNvPr id="105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D52BA060-8730-3979-BAE8-661A1E49F21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5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0033F66D-379A-B8FB-4D29-39339830E66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5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36CBA3D8-761C-BD20-F3F3-02611985BE0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3" y="2643443"/>
                      <a:ext cx="628897" cy="1015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5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F22DF90D-18C0-237A-7D32-FB56C8FBC6D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0867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5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83BF8FB6-E14A-A0B2-29A3-7BBA3A96D98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6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47D4BC74-64AF-2702-2625-36A31F4E028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3684" y="3027651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6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985E0B27-6867-4473-FC32-554FE1B91A7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16977" y="3036697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054" name="Picture 6" descr="Hoa Cúc Vàng Hình ảnh PNG | Vector Và Các Tập Tin PSD | Tải Về Miễn Phí  Trên Pngtree">
                    <a:extLst>
                      <a:ext uri="{FF2B5EF4-FFF2-40B4-BE49-F238E27FC236}">
                        <a16:creationId xmlns:a16="http://schemas.microsoft.com/office/drawing/2014/main" id="{82578F34-8366-C78A-2784-26109644CA9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417" b="90000" l="10000" r="90000">
                                <a14:foregroundMark x1="48917" y1="7583" x2="48917" y2="7583"/>
                                <a14:foregroundMark x1="56000" y1="3417" x2="56000" y2="3417"/>
                                <a14:backgroundMark x1="69750" y1="16833" x2="69750" y2="16833"/>
                                <a14:backgroundMark x1="67000" y1="14250" x2="67000" y2="14250"/>
                                <a14:backgroundMark x1="50917" y1="6667" x2="50917" y2="6667"/>
                                <a14:backgroundMark x1="35333" y1="23000" x2="35333" y2="23000"/>
                                <a14:backgroundMark x1="40417" y1="16583" x2="40417" y2="165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70" t="1830" r="22549" b="9674"/>
                  <a:stretch/>
                </p:blipFill>
                <p:spPr bwMode="auto">
                  <a:xfrm rot="20771797" flipH="1">
                    <a:off x="4986630" y="3043628"/>
                    <a:ext cx="567592" cy="916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50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B4D68B7D-3A64-92C0-A6F0-9980B1CFAF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1190903">
                  <a:off x="6380449" y="3733487"/>
                  <a:ext cx="580622" cy="7127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68" name="Picture 6" descr="Hoa Cúc Vàng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173DEEB1-D342-A235-9133-71574ACA24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17" b="90000" l="10000" r="90000">
                            <a14:foregroundMark x1="48917" y1="7583" x2="48917" y2="7583"/>
                            <a14:foregroundMark x1="56000" y1="3417" x2="56000" y2="3417"/>
                            <a14:backgroundMark x1="69750" y1="16833" x2="69750" y2="16833"/>
                            <a14:backgroundMark x1="67000" y1="14250" x2="67000" y2="14250"/>
                            <a14:backgroundMark x1="50917" y1="6667" x2="50917" y2="6667"/>
                            <a14:backgroundMark x1="35333" y1="23000" x2="35333" y2="23000"/>
                            <a14:backgroundMark x1="40417" y1="16583" x2="40417" y2="16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0" t="1830" r="22549" b="9674"/>
              <a:stretch/>
            </p:blipFill>
            <p:spPr bwMode="auto">
              <a:xfrm rot="20771797" flipH="1">
                <a:off x="4301572" y="3438835"/>
                <a:ext cx="437062" cy="68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1F774BFD-6252-BC04-1E5B-223C6A10E1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21069596" flipH="1">
                <a:off x="4210493" y="3509497"/>
                <a:ext cx="516534" cy="62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14D566D9-45FD-BB14-F481-134A5D5111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530404">
                <a:off x="4836256" y="3421370"/>
                <a:ext cx="488662" cy="696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03" name="TextBox 1102">
            <a:extLst>
              <a:ext uri="{FF2B5EF4-FFF2-40B4-BE49-F238E27FC236}">
                <a16:creationId xmlns:a16="http://schemas.microsoft.com/office/drawing/2014/main" id="{B1F557FC-C442-EAF9-166D-559FE33A65C8}"/>
              </a:ext>
            </a:extLst>
          </p:cNvPr>
          <p:cNvSpPr txBox="1"/>
          <p:nvPr/>
        </p:nvSpPr>
        <p:spPr>
          <a:xfrm rot="20590954">
            <a:off x="442656" y="1727989"/>
            <a:ext cx="1519598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93996"/>
              </a:avLst>
            </a:prstTxWarp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104" name="TextBox 1103">
            <a:extLst>
              <a:ext uri="{FF2B5EF4-FFF2-40B4-BE49-F238E27FC236}">
                <a16:creationId xmlns:a16="http://schemas.microsoft.com/office/drawing/2014/main" id="{A983CF36-EAF2-FD40-D25A-463B995E8972}"/>
              </a:ext>
            </a:extLst>
          </p:cNvPr>
          <p:cNvSpPr txBox="1"/>
          <p:nvPr/>
        </p:nvSpPr>
        <p:spPr>
          <a:xfrm rot="1682265">
            <a:off x="1832671" y="1855544"/>
            <a:ext cx="1627104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93996"/>
              </a:avLst>
            </a:prstTxWarp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328084F0-6EAC-EFDC-0D04-5C227008B93D}"/>
              </a:ext>
            </a:extLst>
          </p:cNvPr>
          <p:cNvGrpSpPr/>
          <p:nvPr/>
        </p:nvGrpSpPr>
        <p:grpSpPr>
          <a:xfrm>
            <a:off x="413308" y="2705942"/>
            <a:ext cx="907678" cy="1645786"/>
            <a:chOff x="4022554" y="2711807"/>
            <a:chExt cx="1473566" cy="2671845"/>
          </a:xfrm>
        </p:grpSpPr>
        <p:pic>
          <p:nvPicPr>
            <p:cNvPr id="1106" name="Picture 2" descr="Lọ Hoa Minh Long 06">
              <a:extLst>
                <a:ext uri="{FF2B5EF4-FFF2-40B4-BE49-F238E27FC236}">
                  <a16:creationId xmlns:a16="http://schemas.microsoft.com/office/drawing/2014/main" id="{6B1F50E8-D885-61A3-EC59-4DB74016F5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0476" l="10000" r="90000">
                          <a14:foregroundMark x1="52000" y1="10714" x2="52000" y2="10714"/>
                          <a14:foregroundMark x1="42333" y1="11310" x2="42333" y2="11310"/>
                          <a14:foregroundMark x1="50000" y1="90476" x2="50000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0" r="31490"/>
            <a:stretch/>
          </p:blipFill>
          <p:spPr bwMode="auto">
            <a:xfrm>
              <a:off x="4187654" y="3947129"/>
              <a:ext cx="1029934" cy="143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0B0DA36A-69DF-7B8D-B914-13A8175D77EB}"/>
                </a:ext>
              </a:extLst>
            </p:cNvPr>
            <p:cNvGrpSpPr/>
            <p:nvPr/>
          </p:nvGrpSpPr>
          <p:grpSpPr>
            <a:xfrm>
              <a:off x="4022554" y="2711807"/>
              <a:ext cx="1473566" cy="1494442"/>
              <a:chOff x="4031806" y="2699107"/>
              <a:chExt cx="1473566" cy="1494442"/>
            </a:xfrm>
          </p:grpSpPr>
          <p:grpSp>
            <p:nvGrpSpPr>
              <p:cNvPr id="1108" name="Group 1107">
                <a:extLst>
                  <a:ext uri="{FF2B5EF4-FFF2-40B4-BE49-F238E27FC236}">
                    <a16:creationId xmlns:a16="http://schemas.microsoft.com/office/drawing/2014/main" id="{FCC36D68-28F2-AA01-F1CF-7868CA94503F}"/>
                  </a:ext>
                </a:extLst>
              </p:cNvPr>
              <p:cNvGrpSpPr/>
              <p:nvPr/>
            </p:nvGrpSpPr>
            <p:grpSpPr>
              <a:xfrm>
                <a:off x="4031806" y="2699107"/>
                <a:ext cx="1473566" cy="1494442"/>
                <a:chOff x="6003031" y="3059629"/>
                <a:chExt cx="1473566" cy="1494442"/>
              </a:xfrm>
            </p:grpSpPr>
            <p:pic>
              <p:nvPicPr>
                <p:cNvPr id="1112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241B7D92-A968-B352-628D-A645A226F7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>
                  <a:off x="6508830" y="31376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3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2CC3FD57-00CA-3206-55D3-92548A25C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flipH="1">
                  <a:off x="6013470" y="318698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4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51846040-8144-3DFD-FF6D-19A40C5C7E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794501" flipH="1">
                  <a:off x="6003031" y="3602738"/>
                  <a:ext cx="596767" cy="925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5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685B9510-9741-0B20-54D3-B2B0CCD228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515586">
                  <a:off x="6286436" y="305962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6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94AF6605-44CB-60E1-076A-7D9DB8D087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844015">
                  <a:off x="6661230" y="32900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17" name="Group 1116">
                  <a:extLst>
                    <a:ext uri="{FF2B5EF4-FFF2-40B4-BE49-F238E27FC236}">
                      <a16:creationId xmlns:a16="http://schemas.microsoft.com/office/drawing/2014/main" id="{FF3BCFC3-FE45-8962-0E25-C7B485085D6D}"/>
                    </a:ext>
                  </a:extLst>
                </p:cNvPr>
                <p:cNvGrpSpPr/>
                <p:nvPr/>
              </p:nvGrpSpPr>
              <p:grpSpPr>
                <a:xfrm>
                  <a:off x="6171428" y="3364368"/>
                  <a:ext cx="1099624" cy="1133792"/>
                  <a:chOff x="4980663" y="2493764"/>
                  <a:chExt cx="1428030" cy="1472402"/>
                </a:xfrm>
              </p:grpSpPr>
              <p:grpSp>
                <p:nvGrpSpPr>
                  <p:cNvPr id="1119" name="Group 1118">
                    <a:extLst>
                      <a:ext uri="{FF2B5EF4-FFF2-40B4-BE49-F238E27FC236}">
                        <a16:creationId xmlns:a16="http://schemas.microsoft.com/office/drawing/2014/main" id="{CE547CCF-1BF6-CF9C-451F-82435E3F83B2}"/>
                      </a:ext>
                    </a:extLst>
                  </p:cNvPr>
                  <p:cNvGrpSpPr/>
                  <p:nvPr/>
                </p:nvGrpSpPr>
                <p:grpSpPr>
                  <a:xfrm>
                    <a:off x="4980663" y="2493764"/>
                    <a:ext cx="941930" cy="1393569"/>
                    <a:chOff x="4980663" y="2493764"/>
                    <a:chExt cx="941930" cy="1393569"/>
                  </a:xfrm>
                </p:grpSpPr>
                <p:pic>
                  <p:nvPicPr>
                    <p:cNvPr id="112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071D6492-0627-17B8-AC11-9B9C45CFDFC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3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6F92E589-B66D-6639-E02B-D015A0E9F24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3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8926B69-A4AC-6AC9-FA32-BC7938B9595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4" y="2643443"/>
                      <a:ext cx="628897" cy="10159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3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9FC4A590-0AD2-0156-ACCE-D3369CE270F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479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3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28B14D68-17A4-4A2B-AA3F-886A4CEBB96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120" name="Group 1119">
                    <a:extLst>
                      <a:ext uri="{FF2B5EF4-FFF2-40B4-BE49-F238E27FC236}">
                        <a16:creationId xmlns:a16="http://schemas.microsoft.com/office/drawing/2014/main" id="{92A72B4A-4260-B0F5-785A-B7F648E0CACF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66763" y="2506306"/>
                    <a:ext cx="941930" cy="1459860"/>
                    <a:chOff x="4980663" y="2493764"/>
                    <a:chExt cx="941930" cy="1459860"/>
                  </a:xfrm>
                </p:grpSpPr>
                <p:pic>
                  <p:nvPicPr>
                    <p:cNvPr id="112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44CA371D-C208-5BF7-33A4-CBF6BA20D9C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2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41439AC-C45C-B1E9-C46A-4ED8BFA0FA2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24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CF3ED785-7BA9-51DF-C27B-5122AD45251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3" y="2643443"/>
                      <a:ext cx="628897" cy="1015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2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492F5944-52EA-BEF6-423D-E38FC556345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0867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2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23981C69-CF36-FB1B-D8EF-8CEF57496F7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2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493B768-5A30-C893-BC3D-A0134E9ADA9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3684" y="3027651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2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E5383EF0-9070-77BF-A5F7-293F9AA2514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16977" y="3036697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121" name="Picture 6" descr="Hoa Cúc Vàng Hình ảnh PNG | Vector Và Các Tập Tin PSD | Tải Về Miễn Phí  Trên Pngtree">
                    <a:extLst>
                      <a:ext uri="{FF2B5EF4-FFF2-40B4-BE49-F238E27FC236}">
                        <a16:creationId xmlns:a16="http://schemas.microsoft.com/office/drawing/2014/main" id="{076F7276-C941-90A2-EAD1-FE7583D9484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417" b="90000" l="10000" r="90000">
                                <a14:foregroundMark x1="48917" y1="7583" x2="48917" y2="7583"/>
                                <a14:foregroundMark x1="56000" y1="3417" x2="56000" y2="3417"/>
                                <a14:backgroundMark x1="69750" y1="16833" x2="69750" y2="16833"/>
                                <a14:backgroundMark x1="67000" y1="14250" x2="67000" y2="14250"/>
                                <a14:backgroundMark x1="50917" y1="6667" x2="50917" y2="6667"/>
                                <a14:backgroundMark x1="35333" y1="23000" x2="35333" y2="23000"/>
                                <a14:backgroundMark x1="40417" y1="16583" x2="40417" y2="165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70" t="1830" r="22549" b="9674"/>
                  <a:stretch/>
                </p:blipFill>
                <p:spPr bwMode="auto">
                  <a:xfrm rot="20771797" flipH="1">
                    <a:off x="4986630" y="3043628"/>
                    <a:ext cx="567592" cy="916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18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6C4FB79D-D571-9222-CD8B-6537C24859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1190903">
                  <a:off x="6380449" y="3733487"/>
                  <a:ext cx="580622" cy="7127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09" name="Picture 6" descr="Hoa Cúc Vàng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D2E655A5-19A1-751D-9C23-81BB1F4926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17" b="90000" l="10000" r="90000">
                            <a14:foregroundMark x1="48917" y1="7583" x2="48917" y2="7583"/>
                            <a14:foregroundMark x1="56000" y1="3417" x2="56000" y2="3417"/>
                            <a14:backgroundMark x1="69750" y1="16833" x2="69750" y2="16833"/>
                            <a14:backgroundMark x1="67000" y1="14250" x2="67000" y2="14250"/>
                            <a14:backgroundMark x1="50917" y1="6667" x2="50917" y2="6667"/>
                            <a14:backgroundMark x1="35333" y1="23000" x2="35333" y2="23000"/>
                            <a14:backgroundMark x1="40417" y1="16583" x2="40417" y2="16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0" t="1830" r="22549" b="9674"/>
              <a:stretch/>
            </p:blipFill>
            <p:spPr bwMode="auto">
              <a:xfrm rot="20771797" flipH="1">
                <a:off x="4301572" y="3438835"/>
                <a:ext cx="437062" cy="68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97A94DAF-16B4-B0BD-61E1-A14D6701AA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21069596" flipH="1">
                <a:off x="4210493" y="3509497"/>
                <a:ext cx="516534" cy="62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0B878329-5123-E3B1-CBAC-EBE33C90B7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530404">
                <a:off x="4836256" y="3421370"/>
                <a:ext cx="488662" cy="696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34" name="Group 1133">
            <a:extLst>
              <a:ext uri="{FF2B5EF4-FFF2-40B4-BE49-F238E27FC236}">
                <a16:creationId xmlns:a16="http://schemas.microsoft.com/office/drawing/2014/main" id="{026BDF5B-AEA1-444D-0305-DAF150ADF346}"/>
              </a:ext>
            </a:extLst>
          </p:cNvPr>
          <p:cNvGrpSpPr/>
          <p:nvPr/>
        </p:nvGrpSpPr>
        <p:grpSpPr>
          <a:xfrm>
            <a:off x="1427884" y="2705942"/>
            <a:ext cx="907678" cy="1645786"/>
            <a:chOff x="4022554" y="2711807"/>
            <a:chExt cx="1473566" cy="2671845"/>
          </a:xfrm>
        </p:grpSpPr>
        <p:pic>
          <p:nvPicPr>
            <p:cNvPr id="1135" name="Picture 2" descr="Lọ Hoa Minh Long 06">
              <a:extLst>
                <a:ext uri="{FF2B5EF4-FFF2-40B4-BE49-F238E27FC236}">
                  <a16:creationId xmlns:a16="http://schemas.microsoft.com/office/drawing/2014/main" id="{C07C3E98-0A2B-D95C-269E-8CEB10A351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0476" l="10000" r="90000">
                          <a14:foregroundMark x1="52000" y1="10714" x2="52000" y2="10714"/>
                          <a14:foregroundMark x1="42333" y1="11310" x2="42333" y2="11310"/>
                          <a14:foregroundMark x1="50000" y1="90476" x2="50000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0" r="31490"/>
            <a:stretch/>
          </p:blipFill>
          <p:spPr bwMode="auto">
            <a:xfrm>
              <a:off x="4187654" y="3947129"/>
              <a:ext cx="1029934" cy="143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36" name="Group 1135">
              <a:extLst>
                <a:ext uri="{FF2B5EF4-FFF2-40B4-BE49-F238E27FC236}">
                  <a16:creationId xmlns:a16="http://schemas.microsoft.com/office/drawing/2014/main" id="{A618BEF3-782E-3BD8-463A-3088DCC48909}"/>
                </a:ext>
              </a:extLst>
            </p:cNvPr>
            <p:cNvGrpSpPr/>
            <p:nvPr/>
          </p:nvGrpSpPr>
          <p:grpSpPr>
            <a:xfrm>
              <a:off x="4022554" y="2711807"/>
              <a:ext cx="1473566" cy="1494442"/>
              <a:chOff x="4031806" y="2699107"/>
              <a:chExt cx="1473566" cy="1494442"/>
            </a:xfrm>
          </p:grpSpPr>
          <p:grpSp>
            <p:nvGrpSpPr>
              <p:cNvPr id="1137" name="Group 1136">
                <a:extLst>
                  <a:ext uri="{FF2B5EF4-FFF2-40B4-BE49-F238E27FC236}">
                    <a16:creationId xmlns:a16="http://schemas.microsoft.com/office/drawing/2014/main" id="{30CE2600-B632-74D0-E858-5355673F593E}"/>
                  </a:ext>
                </a:extLst>
              </p:cNvPr>
              <p:cNvGrpSpPr/>
              <p:nvPr/>
            </p:nvGrpSpPr>
            <p:grpSpPr>
              <a:xfrm>
                <a:off x="4031806" y="2699107"/>
                <a:ext cx="1473566" cy="1494442"/>
                <a:chOff x="6003031" y="3059629"/>
                <a:chExt cx="1473566" cy="1494442"/>
              </a:xfrm>
            </p:grpSpPr>
            <p:pic>
              <p:nvPicPr>
                <p:cNvPr id="1141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008036CD-0702-AAD0-779E-E6BCF3E650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>
                  <a:off x="6508830" y="31376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2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E5A84618-BF76-1BC3-9902-E9D7BE40EB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flipH="1">
                  <a:off x="6013470" y="318698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3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B1380EAC-5506-D961-218D-554F5D4D91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794501" flipH="1">
                  <a:off x="6003031" y="3602738"/>
                  <a:ext cx="596767" cy="925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4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0B1E255E-75A7-E9EC-2756-35B5F6F55C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515586">
                  <a:off x="6286436" y="305962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5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88CBDABA-721F-FBA2-6D35-0B6F67E1E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844015">
                  <a:off x="6661230" y="32900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46" name="Group 1145">
                  <a:extLst>
                    <a:ext uri="{FF2B5EF4-FFF2-40B4-BE49-F238E27FC236}">
                      <a16:creationId xmlns:a16="http://schemas.microsoft.com/office/drawing/2014/main" id="{747EB5AA-BD2F-16E0-3E32-BFEBED55E412}"/>
                    </a:ext>
                  </a:extLst>
                </p:cNvPr>
                <p:cNvGrpSpPr/>
                <p:nvPr/>
              </p:nvGrpSpPr>
              <p:grpSpPr>
                <a:xfrm>
                  <a:off x="6171428" y="3364368"/>
                  <a:ext cx="1099624" cy="1133792"/>
                  <a:chOff x="4980663" y="2493764"/>
                  <a:chExt cx="1428030" cy="1472402"/>
                </a:xfrm>
              </p:grpSpPr>
              <p:grpSp>
                <p:nvGrpSpPr>
                  <p:cNvPr id="1148" name="Group 1147">
                    <a:extLst>
                      <a:ext uri="{FF2B5EF4-FFF2-40B4-BE49-F238E27FC236}">
                        <a16:creationId xmlns:a16="http://schemas.microsoft.com/office/drawing/2014/main" id="{4FA56DA3-81AE-B046-422E-63B223B4DC4C}"/>
                      </a:ext>
                    </a:extLst>
                  </p:cNvPr>
                  <p:cNvGrpSpPr/>
                  <p:nvPr/>
                </p:nvGrpSpPr>
                <p:grpSpPr>
                  <a:xfrm>
                    <a:off x="4980663" y="2493764"/>
                    <a:ext cx="941930" cy="1393569"/>
                    <a:chOff x="4980663" y="2493764"/>
                    <a:chExt cx="941930" cy="1393569"/>
                  </a:xfrm>
                </p:grpSpPr>
                <p:pic>
                  <p:nvPicPr>
                    <p:cNvPr id="115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530EC100-0284-F933-06CF-8B71CECFC91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5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2F021D92-6E43-D16B-0ED7-A7DD2A413EE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6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340D3758-5ED4-A9D1-8B02-AB7DAFD19BF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4" y="2643443"/>
                      <a:ext cx="628897" cy="10159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6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D952FC1-F653-0A6B-D270-0C0FCF61B64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479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6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6B40535B-7FC4-2832-86B0-19161672EC7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149" name="Group 1148">
                    <a:extLst>
                      <a:ext uri="{FF2B5EF4-FFF2-40B4-BE49-F238E27FC236}">
                        <a16:creationId xmlns:a16="http://schemas.microsoft.com/office/drawing/2014/main" id="{47E421DB-954C-CC6E-5088-035EEAFEF90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66763" y="2506306"/>
                    <a:ext cx="941930" cy="1459860"/>
                    <a:chOff x="4980663" y="2493764"/>
                    <a:chExt cx="941930" cy="1459860"/>
                  </a:xfrm>
                </p:grpSpPr>
                <p:pic>
                  <p:nvPicPr>
                    <p:cNvPr id="115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F584D26C-A8AA-52C2-6A3B-3697B284548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5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5E8D1769-B4A4-B402-88C4-6CD5D851379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5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34F47466-974F-804C-14CF-897CBD153AD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3" y="2643443"/>
                      <a:ext cx="628897" cy="1015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54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1E237685-0D1F-7491-C029-31D3394E8C9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0867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5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2A7DBEA7-B496-1F70-59EB-D787A65EA20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5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EC108F10-6C94-58FE-687A-E42EB21C8ED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3684" y="3027651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5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0BFEDDEF-C6C2-3AA2-FA86-0D1C4BC114C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16977" y="3036697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150" name="Picture 6" descr="Hoa Cúc Vàng Hình ảnh PNG | Vector Và Các Tập Tin PSD | Tải Về Miễn Phí  Trên Pngtree">
                    <a:extLst>
                      <a:ext uri="{FF2B5EF4-FFF2-40B4-BE49-F238E27FC236}">
                        <a16:creationId xmlns:a16="http://schemas.microsoft.com/office/drawing/2014/main" id="{87EAD27C-BCBA-5F8F-C180-048C611284A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417" b="90000" l="10000" r="90000">
                                <a14:foregroundMark x1="48917" y1="7583" x2="48917" y2="7583"/>
                                <a14:foregroundMark x1="56000" y1="3417" x2="56000" y2="3417"/>
                                <a14:backgroundMark x1="69750" y1="16833" x2="69750" y2="16833"/>
                                <a14:backgroundMark x1="67000" y1="14250" x2="67000" y2="14250"/>
                                <a14:backgroundMark x1="50917" y1="6667" x2="50917" y2="6667"/>
                                <a14:backgroundMark x1="35333" y1="23000" x2="35333" y2="23000"/>
                                <a14:backgroundMark x1="40417" y1="16583" x2="40417" y2="165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70" t="1830" r="22549" b="9674"/>
                  <a:stretch/>
                </p:blipFill>
                <p:spPr bwMode="auto">
                  <a:xfrm rot="20771797" flipH="1">
                    <a:off x="4986630" y="3043628"/>
                    <a:ext cx="567592" cy="916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47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FFDAB463-DD6B-48E2-8817-22F5053757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1190903">
                  <a:off x="6380449" y="3733487"/>
                  <a:ext cx="580622" cy="7127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38" name="Picture 6" descr="Hoa Cúc Vàng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CF9D9B55-1B2E-1FB8-B285-EC98D097DC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17" b="90000" l="10000" r="90000">
                            <a14:foregroundMark x1="48917" y1="7583" x2="48917" y2="7583"/>
                            <a14:foregroundMark x1="56000" y1="3417" x2="56000" y2="3417"/>
                            <a14:backgroundMark x1="69750" y1="16833" x2="69750" y2="16833"/>
                            <a14:backgroundMark x1="67000" y1="14250" x2="67000" y2="14250"/>
                            <a14:backgroundMark x1="50917" y1="6667" x2="50917" y2="6667"/>
                            <a14:backgroundMark x1="35333" y1="23000" x2="35333" y2="23000"/>
                            <a14:backgroundMark x1="40417" y1="16583" x2="40417" y2="16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0" t="1830" r="22549" b="9674"/>
              <a:stretch/>
            </p:blipFill>
            <p:spPr bwMode="auto">
              <a:xfrm rot="20771797" flipH="1">
                <a:off x="4301572" y="3438835"/>
                <a:ext cx="437062" cy="68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9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FC3FFAFF-D1E4-F39C-FE6E-AAA1B744B6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21069596" flipH="1">
                <a:off x="4210493" y="3509497"/>
                <a:ext cx="516534" cy="62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0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CD29EC42-980D-6438-347F-FED75ADC15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530404">
                <a:off x="4836256" y="3421370"/>
                <a:ext cx="488662" cy="696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3" name="Group 1162">
            <a:extLst>
              <a:ext uri="{FF2B5EF4-FFF2-40B4-BE49-F238E27FC236}">
                <a16:creationId xmlns:a16="http://schemas.microsoft.com/office/drawing/2014/main" id="{72B65CFC-C4AB-A780-3F74-BE5CFEF21A6C}"/>
              </a:ext>
            </a:extLst>
          </p:cNvPr>
          <p:cNvGrpSpPr/>
          <p:nvPr/>
        </p:nvGrpSpPr>
        <p:grpSpPr>
          <a:xfrm>
            <a:off x="2393355" y="2758555"/>
            <a:ext cx="907678" cy="1645786"/>
            <a:chOff x="4022554" y="2711807"/>
            <a:chExt cx="1473566" cy="2671845"/>
          </a:xfrm>
        </p:grpSpPr>
        <p:pic>
          <p:nvPicPr>
            <p:cNvPr id="1164" name="Picture 2" descr="Lọ Hoa Minh Long 06">
              <a:extLst>
                <a:ext uri="{FF2B5EF4-FFF2-40B4-BE49-F238E27FC236}">
                  <a16:creationId xmlns:a16="http://schemas.microsoft.com/office/drawing/2014/main" id="{E3A73348-84B8-5E1C-4CEA-910FBF28B7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0476" l="10000" r="90000">
                          <a14:foregroundMark x1="52000" y1="10714" x2="52000" y2="10714"/>
                          <a14:foregroundMark x1="42333" y1="11310" x2="42333" y2="11310"/>
                          <a14:foregroundMark x1="50000" y1="90476" x2="50000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0" r="31490"/>
            <a:stretch/>
          </p:blipFill>
          <p:spPr bwMode="auto">
            <a:xfrm>
              <a:off x="4187654" y="3947129"/>
              <a:ext cx="1029934" cy="143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9B70B16D-86D9-2BFA-A7DC-02691C7B4605}"/>
                </a:ext>
              </a:extLst>
            </p:cNvPr>
            <p:cNvGrpSpPr/>
            <p:nvPr/>
          </p:nvGrpSpPr>
          <p:grpSpPr>
            <a:xfrm>
              <a:off x="4022554" y="2711807"/>
              <a:ext cx="1473566" cy="1494442"/>
              <a:chOff x="4031806" y="2699107"/>
              <a:chExt cx="1473566" cy="1494442"/>
            </a:xfrm>
          </p:grpSpPr>
          <p:grpSp>
            <p:nvGrpSpPr>
              <p:cNvPr id="1166" name="Group 1165">
                <a:extLst>
                  <a:ext uri="{FF2B5EF4-FFF2-40B4-BE49-F238E27FC236}">
                    <a16:creationId xmlns:a16="http://schemas.microsoft.com/office/drawing/2014/main" id="{8C8CE613-9AA6-8013-8A86-3F375243AB67}"/>
                  </a:ext>
                </a:extLst>
              </p:cNvPr>
              <p:cNvGrpSpPr/>
              <p:nvPr/>
            </p:nvGrpSpPr>
            <p:grpSpPr>
              <a:xfrm>
                <a:off x="4031806" y="2699107"/>
                <a:ext cx="1473566" cy="1494442"/>
                <a:chOff x="6003031" y="3059629"/>
                <a:chExt cx="1473566" cy="1494442"/>
              </a:xfrm>
            </p:grpSpPr>
            <p:pic>
              <p:nvPicPr>
                <p:cNvPr id="1170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B4762573-A3EE-66D8-E43B-AED906758B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>
                  <a:off x="6508830" y="31376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1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7CA04BF9-19F5-A915-F589-76D46C64CF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flipH="1">
                  <a:off x="6013470" y="318698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2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32776258-D5FA-C787-F258-9FF822F5DE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794501" flipH="1">
                  <a:off x="6003031" y="3602738"/>
                  <a:ext cx="596767" cy="925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3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4DB8FAFA-B1AF-F467-27D4-57FAEE9E28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515586">
                  <a:off x="6286436" y="305962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4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CDD697E1-6222-8084-7AF0-CA60600E5A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844015">
                  <a:off x="6661230" y="32900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75" name="Group 1174">
                  <a:extLst>
                    <a:ext uri="{FF2B5EF4-FFF2-40B4-BE49-F238E27FC236}">
                      <a16:creationId xmlns:a16="http://schemas.microsoft.com/office/drawing/2014/main" id="{739DA170-9608-9AEE-6C2E-9FC9971BF571}"/>
                    </a:ext>
                  </a:extLst>
                </p:cNvPr>
                <p:cNvGrpSpPr/>
                <p:nvPr/>
              </p:nvGrpSpPr>
              <p:grpSpPr>
                <a:xfrm>
                  <a:off x="6171428" y="3364368"/>
                  <a:ext cx="1099624" cy="1133792"/>
                  <a:chOff x="4980663" y="2493764"/>
                  <a:chExt cx="1428030" cy="1472402"/>
                </a:xfrm>
              </p:grpSpPr>
              <p:grpSp>
                <p:nvGrpSpPr>
                  <p:cNvPr id="1177" name="Group 1176">
                    <a:extLst>
                      <a:ext uri="{FF2B5EF4-FFF2-40B4-BE49-F238E27FC236}">
                        <a16:creationId xmlns:a16="http://schemas.microsoft.com/office/drawing/2014/main" id="{1D9D5D85-EFEA-544E-4F38-5B4866AA8D8A}"/>
                      </a:ext>
                    </a:extLst>
                  </p:cNvPr>
                  <p:cNvGrpSpPr/>
                  <p:nvPr/>
                </p:nvGrpSpPr>
                <p:grpSpPr>
                  <a:xfrm>
                    <a:off x="4980663" y="2493764"/>
                    <a:ext cx="941930" cy="1393569"/>
                    <a:chOff x="4980663" y="2493764"/>
                    <a:chExt cx="941930" cy="1393569"/>
                  </a:xfrm>
                </p:grpSpPr>
                <p:pic>
                  <p:nvPicPr>
                    <p:cNvPr id="118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30FADDE2-2A93-FBCB-A0AC-B90AA2A1722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8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04659E84-77C3-51BB-A1C3-9445F57BD7F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8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3B026F4E-4F49-671F-70B3-F3A8C6558A2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4" y="2643443"/>
                      <a:ext cx="628897" cy="10159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9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1A043A56-6960-4205-AEFB-5E620C264BB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479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9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03FA1E01-514C-B8A1-8A33-B89D1D651FF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178" name="Group 1177">
                    <a:extLst>
                      <a:ext uri="{FF2B5EF4-FFF2-40B4-BE49-F238E27FC236}">
                        <a16:creationId xmlns:a16="http://schemas.microsoft.com/office/drawing/2014/main" id="{641481CE-C3A5-056A-4BCB-5795730ACA0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66763" y="2506306"/>
                    <a:ext cx="941930" cy="1459860"/>
                    <a:chOff x="4980663" y="2493764"/>
                    <a:chExt cx="941930" cy="1459860"/>
                  </a:xfrm>
                </p:grpSpPr>
                <p:pic>
                  <p:nvPicPr>
                    <p:cNvPr id="118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1A11E000-A9D2-146D-EA0A-A41E2E5E406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8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901EA2CF-E2B2-1FAC-D6F9-FBD4FDF5947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8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085FA83E-A9B1-19B6-359C-69F8350DC66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3" y="2643443"/>
                      <a:ext cx="628897" cy="1015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8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BD5F71A6-CFCD-BA45-3F9A-68A92B3E7F9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0867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84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6526D8A4-0122-7B33-1638-4C8315354F9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8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65E796F-E71C-597F-2971-2EE535B2348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3684" y="3027651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8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BF739073-AFAE-DBE6-3D19-7F3828B30EE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16977" y="3036697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179" name="Picture 6" descr="Hoa Cúc Vàng Hình ảnh PNG | Vector Và Các Tập Tin PSD | Tải Về Miễn Phí  Trên Pngtree">
                    <a:extLst>
                      <a:ext uri="{FF2B5EF4-FFF2-40B4-BE49-F238E27FC236}">
                        <a16:creationId xmlns:a16="http://schemas.microsoft.com/office/drawing/2014/main" id="{15ACA259-4703-FFAC-E4DA-C526B21B4B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417" b="90000" l="10000" r="90000">
                                <a14:foregroundMark x1="48917" y1="7583" x2="48917" y2="7583"/>
                                <a14:foregroundMark x1="56000" y1="3417" x2="56000" y2="3417"/>
                                <a14:backgroundMark x1="69750" y1="16833" x2="69750" y2="16833"/>
                                <a14:backgroundMark x1="67000" y1="14250" x2="67000" y2="14250"/>
                                <a14:backgroundMark x1="50917" y1="6667" x2="50917" y2="6667"/>
                                <a14:backgroundMark x1="35333" y1="23000" x2="35333" y2="23000"/>
                                <a14:backgroundMark x1="40417" y1="16583" x2="40417" y2="165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70" t="1830" r="22549" b="9674"/>
                  <a:stretch/>
                </p:blipFill>
                <p:spPr bwMode="auto">
                  <a:xfrm rot="20771797" flipH="1">
                    <a:off x="4986630" y="3043628"/>
                    <a:ext cx="567592" cy="916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76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944A3A53-C9F3-4CFA-4E1F-C5E0288E7F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1190903">
                  <a:off x="6380449" y="3733487"/>
                  <a:ext cx="580622" cy="7127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67" name="Picture 6" descr="Hoa Cúc Vàng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2286F598-FEF8-753C-7F9A-60E41DF304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17" b="90000" l="10000" r="90000">
                            <a14:foregroundMark x1="48917" y1="7583" x2="48917" y2="7583"/>
                            <a14:foregroundMark x1="56000" y1="3417" x2="56000" y2="3417"/>
                            <a14:backgroundMark x1="69750" y1="16833" x2="69750" y2="16833"/>
                            <a14:backgroundMark x1="67000" y1="14250" x2="67000" y2="14250"/>
                            <a14:backgroundMark x1="50917" y1="6667" x2="50917" y2="6667"/>
                            <a14:backgroundMark x1="35333" y1="23000" x2="35333" y2="23000"/>
                            <a14:backgroundMark x1="40417" y1="16583" x2="40417" y2="16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0" t="1830" r="22549" b="9674"/>
              <a:stretch/>
            </p:blipFill>
            <p:spPr bwMode="auto">
              <a:xfrm rot="20771797" flipH="1">
                <a:off x="4301572" y="3438835"/>
                <a:ext cx="437062" cy="68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8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0381F610-2CE6-0762-E659-51F7462E19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21069596" flipH="1">
                <a:off x="4210493" y="3509497"/>
                <a:ext cx="516534" cy="62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9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CF4E10AE-A4AD-D32C-D03B-A9795AA751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530404">
                <a:off x="4836256" y="3421370"/>
                <a:ext cx="488662" cy="696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92" name="Group 1191">
            <a:extLst>
              <a:ext uri="{FF2B5EF4-FFF2-40B4-BE49-F238E27FC236}">
                <a16:creationId xmlns:a16="http://schemas.microsoft.com/office/drawing/2014/main" id="{EC82E923-2A07-A360-DE2F-E577816EE464}"/>
              </a:ext>
            </a:extLst>
          </p:cNvPr>
          <p:cNvGrpSpPr/>
          <p:nvPr/>
        </p:nvGrpSpPr>
        <p:grpSpPr>
          <a:xfrm>
            <a:off x="3316856" y="2809469"/>
            <a:ext cx="907678" cy="1645786"/>
            <a:chOff x="4022554" y="2711807"/>
            <a:chExt cx="1473566" cy="2671845"/>
          </a:xfrm>
        </p:grpSpPr>
        <p:pic>
          <p:nvPicPr>
            <p:cNvPr id="1193" name="Picture 2" descr="Lọ Hoa Minh Long 06">
              <a:extLst>
                <a:ext uri="{FF2B5EF4-FFF2-40B4-BE49-F238E27FC236}">
                  <a16:creationId xmlns:a16="http://schemas.microsoft.com/office/drawing/2014/main" id="{22DF867A-BF94-0AEF-86F6-ACDB16A619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0476" l="10000" r="90000">
                          <a14:foregroundMark x1="52000" y1="10714" x2="52000" y2="10714"/>
                          <a14:foregroundMark x1="42333" y1="11310" x2="42333" y2="11310"/>
                          <a14:foregroundMark x1="50000" y1="90476" x2="50000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0" r="31490"/>
            <a:stretch/>
          </p:blipFill>
          <p:spPr bwMode="auto">
            <a:xfrm>
              <a:off x="4187654" y="3947129"/>
              <a:ext cx="1029934" cy="143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94" name="Group 1193">
              <a:extLst>
                <a:ext uri="{FF2B5EF4-FFF2-40B4-BE49-F238E27FC236}">
                  <a16:creationId xmlns:a16="http://schemas.microsoft.com/office/drawing/2014/main" id="{68711ABB-451F-386A-AF31-2C50A2CCBF11}"/>
                </a:ext>
              </a:extLst>
            </p:cNvPr>
            <p:cNvGrpSpPr/>
            <p:nvPr/>
          </p:nvGrpSpPr>
          <p:grpSpPr>
            <a:xfrm>
              <a:off x="4022554" y="2711807"/>
              <a:ext cx="1473566" cy="1494442"/>
              <a:chOff x="4031806" y="2699107"/>
              <a:chExt cx="1473566" cy="1494442"/>
            </a:xfrm>
          </p:grpSpPr>
          <p:grpSp>
            <p:nvGrpSpPr>
              <p:cNvPr id="1195" name="Group 1194">
                <a:extLst>
                  <a:ext uri="{FF2B5EF4-FFF2-40B4-BE49-F238E27FC236}">
                    <a16:creationId xmlns:a16="http://schemas.microsoft.com/office/drawing/2014/main" id="{76882237-9945-B0D7-3B65-27110A841A38}"/>
                  </a:ext>
                </a:extLst>
              </p:cNvPr>
              <p:cNvGrpSpPr/>
              <p:nvPr/>
            </p:nvGrpSpPr>
            <p:grpSpPr>
              <a:xfrm>
                <a:off x="4031806" y="2699107"/>
                <a:ext cx="1473566" cy="1494442"/>
                <a:chOff x="6003031" y="3059629"/>
                <a:chExt cx="1473566" cy="1494442"/>
              </a:xfrm>
            </p:grpSpPr>
            <p:pic>
              <p:nvPicPr>
                <p:cNvPr id="1199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8B4CAEE8-777C-FE66-51EF-841F245506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>
                  <a:off x="6508830" y="31376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0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25DC3B46-1575-A553-F397-7716C424F2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flipH="1">
                  <a:off x="6013470" y="318698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1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65E90944-22C9-5C2C-9776-9E820102B8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794501" flipH="1">
                  <a:off x="6003031" y="3602738"/>
                  <a:ext cx="596767" cy="925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2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B6998D0B-661E-5926-A583-9FAF4D69B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515586">
                  <a:off x="6286436" y="305962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3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66F6A87A-B63B-9417-2B36-D1F2641E83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844015">
                  <a:off x="6661230" y="32900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204" name="Group 1203">
                  <a:extLst>
                    <a:ext uri="{FF2B5EF4-FFF2-40B4-BE49-F238E27FC236}">
                      <a16:creationId xmlns:a16="http://schemas.microsoft.com/office/drawing/2014/main" id="{6B2C8366-9B12-1C0B-82BA-EF232553356F}"/>
                    </a:ext>
                  </a:extLst>
                </p:cNvPr>
                <p:cNvGrpSpPr/>
                <p:nvPr/>
              </p:nvGrpSpPr>
              <p:grpSpPr>
                <a:xfrm>
                  <a:off x="6171428" y="3364368"/>
                  <a:ext cx="1099624" cy="1133792"/>
                  <a:chOff x="4980663" y="2493764"/>
                  <a:chExt cx="1428030" cy="1472402"/>
                </a:xfrm>
              </p:grpSpPr>
              <p:grpSp>
                <p:nvGrpSpPr>
                  <p:cNvPr id="1206" name="Group 1205">
                    <a:extLst>
                      <a:ext uri="{FF2B5EF4-FFF2-40B4-BE49-F238E27FC236}">
                        <a16:creationId xmlns:a16="http://schemas.microsoft.com/office/drawing/2014/main" id="{EC8377EE-CA48-3B37-86D8-3B57C6AF3FFE}"/>
                      </a:ext>
                    </a:extLst>
                  </p:cNvPr>
                  <p:cNvGrpSpPr/>
                  <p:nvPr/>
                </p:nvGrpSpPr>
                <p:grpSpPr>
                  <a:xfrm>
                    <a:off x="4980663" y="2493764"/>
                    <a:ext cx="941930" cy="1393569"/>
                    <a:chOff x="4980663" y="2493764"/>
                    <a:chExt cx="941930" cy="1393569"/>
                  </a:xfrm>
                </p:grpSpPr>
                <p:pic>
                  <p:nvPicPr>
                    <p:cNvPr id="121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18146049-33F8-8129-D99D-31544DF8FAD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1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9D117622-70CF-6DFE-4127-DA96ED8441F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1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541D9029-1D7D-CB87-33A1-6F3EB8EF139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4" y="2643443"/>
                      <a:ext cx="628897" cy="10159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1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3DBA5980-16C4-38FC-B5B9-648C603B0A0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479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2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6E098F87-69BE-2873-E1B2-82ECDE22457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207" name="Group 1206">
                    <a:extLst>
                      <a:ext uri="{FF2B5EF4-FFF2-40B4-BE49-F238E27FC236}">
                        <a16:creationId xmlns:a16="http://schemas.microsoft.com/office/drawing/2014/main" id="{F139A581-C267-4A3E-B36C-633787135844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66763" y="2506306"/>
                    <a:ext cx="941930" cy="1459860"/>
                    <a:chOff x="4980663" y="2493764"/>
                    <a:chExt cx="941930" cy="1459860"/>
                  </a:xfrm>
                </p:grpSpPr>
                <p:pic>
                  <p:nvPicPr>
                    <p:cNvPr id="120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5489443A-C46E-2689-363C-C5AAFDC6EF5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1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63CC046B-5C7F-3B87-D61F-183D6FFEED4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1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658C4FA9-AC25-D55F-F1E0-861DCAD7255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3" y="2643443"/>
                      <a:ext cx="628897" cy="1015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1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6145C8E6-9B8E-1A36-F480-C2C30AAA88F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0867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1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E78FF8A5-2A39-5BE8-C566-079BC9E1EE6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14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391AC09F-2D99-DCE3-C8D2-FA405856DD4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3684" y="3027651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1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D4499AFA-4FBF-DF8A-105D-84066132346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16977" y="3036697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208" name="Picture 6" descr="Hoa Cúc Vàng Hình ảnh PNG | Vector Và Các Tập Tin PSD | Tải Về Miễn Phí  Trên Pngtree">
                    <a:extLst>
                      <a:ext uri="{FF2B5EF4-FFF2-40B4-BE49-F238E27FC236}">
                        <a16:creationId xmlns:a16="http://schemas.microsoft.com/office/drawing/2014/main" id="{47512BD3-023A-65FE-9C2A-783830BCBFC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417" b="90000" l="10000" r="90000">
                                <a14:foregroundMark x1="48917" y1="7583" x2="48917" y2="7583"/>
                                <a14:foregroundMark x1="56000" y1="3417" x2="56000" y2="3417"/>
                                <a14:backgroundMark x1="69750" y1="16833" x2="69750" y2="16833"/>
                                <a14:backgroundMark x1="67000" y1="14250" x2="67000" y2="14250"/>
                                <a14:backgroundMark x1="50917" y1="6667" x2="50917" y2="6667"/>
                                <a14:backgroundMark x1="35333" y1="23000" x2="35333" y2="23000"/>
                                <a14:backgroundMark x1="40417" y1="16583" x2="40417" y2="165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70" t="1830" r="22549" b="9674"/>
                  <a:stretch/>
                </p:blipFill>
                <p:spPr bwMode="auto">
                  <a:xfrm rot="20771797" flipH="1">
                    <a:off x="4986630" y="3043628"/>
                    <a:ext cx="567592" cy="916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05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7C45DFC7-8FD8-4FA3-9B0B-3A4292CB15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1190903">
                  <a:off x="6380449" y="3733487"/>
                  <a:ext cx="580622" cy="7127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96" name="Picture 6" descr="Hoa Cúc Vàng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2A6C8E3B-8C2C-3E3B-7A00-27AE9506ED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17" b="90000" l="10000" r="90000">
                            <a14:foregroundMark x1="48917" y1="7583" x2="48917" y2="7583"/>
                            <a14:foregroundMark x1="56000" y1="3417" x2="56000" y2="3417"/>
                            <a14:backgroundMark x1="69750" y1="16833" x2="69750" y2="16833"/>
                            <a14:backgroundMark x1="67000" y1="14250" x2="67000" y2="14250"/>
                            <a14:backgroundMark x1="50917" y1="6667" x2="50917" y2="6667"/>
                            <a14:backgroundMark x1="35333" y1="23000" x2="35333" y2="23000"/>
                            <a14:backgroundMark x1="40417" y1="16583" x2="40417" y2="16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0" t="1830" r="22549" b="9674"/>
              <a:stretch/>
            </p:blipFill>
            <p:spPr bwMode="auto">
              <a:xfrm rot="20771797" flipH="1">
                <a:off x="4301572" y="3438835"/>
                <a:ext cx="437062" cy="68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7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57A1DBCA-AA34-206A-9984-EFF662852C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21069596" flipH="1">
                <a:off x="4210493" y="3509497"/>
                <a:ext cx="516534" cy="62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8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2E941765-4514-8C85-5DFD-AD75F3DBFD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530404">
                <a:off x="4836256" y="3421370"/>
                <a:ext cx="488662" cy="696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21" name="Group 1220">
            <a:extLst>
              <a:ext uri="{FF2B5EF4-FFF2-40B4-BE49-F238E27FC236}">
                <a16:creationId xmlns:a16="http://schemas.microsoft.com/office/drawing/2014/main" id="{EE9AADCC-25A3-B15A-031B-73147BD9D2CC}"/>
              </a:ext>
            </a:extLst>
          </p:cNvPr>
          <p:cNvGrpSpPr/>
          <p:nvPr/>
        </p:nvGrpSpPr>
        <p:grpSpPr>
          <a:xfrm>
            <a:off x="313766" y="4247516"/>
            <a:ext cx="907678" cy="1645786"/>
            <a:chOff x="4022554" y="2711807"/>
            <a:chExt cx="1473566" cy="2671845"/>
          </a:xfrm>
        </p:grpSpPr>
        <p:pic>
          <p:nvPicPr>
            <p:cNvPr id="1222" name="Picture 2" descr="Lọ Hoa Minh Long 06">
              <a:extLst>
                <a:ext uri="{FF2B5EF4-FFF2-40B4-BE49-F238E27FC236}">
                  <a16:creationId xmlns:a16="http://schemas.microsoft.com/office/drawing/2014/main" id="{19E343B2-EBF3-1624-03CB-65D5FF6AA0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0476" l="10000" r="90000">
                          <a14:foregroundMark x1="52000" y1="10714" x2="52000" y2="10714"/>
                          <a14:foregroundMark x1="42333" y1="11310" x2="42333" y2="11310"/>
                          <a14:foregroundMark x1="50000" y1="90476" x2="50000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0" r="31490"/>
            <a:stretch/>
          </p:blipFill>
          <p:spPr bwMode="auto">
            <a:xfrm>
              <a:off x="4187654" y="3947129"/>
              <a:ext cx="1029934" cy="143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23" name="Group 1222">
              <a:extLst>
                <a:ext uri="{FF2B5EF4-FFF2-40B4-BE49-F238E27FC236}">
                  <a16:creationId xmlns:a16="http://schemas.microsoft.com/office/drawing/2014/main" id="{4E4C8FA2-BA46-3425-5A11-652F4E4A50D4}"/>
                </a:ext>
              </a:extLst>
            </p:cNvPr>
            <p:cNvGrpSpPr/>
            <p:nvPr/>
          </p:nvGrpSpPr>
          <p:grpSpPr>
            <a:xfrm>
              <a:off x="4022554" y="2711807"/>
              <a:ext cx="1473566" cy="1494442"/>
              <a:chOff x="4031806" y="2699107"/>
              <a:chExt cx="1473566" cy="1494442"/>
            </a:xfrm>
          </p:grpSpPr>
          <p:grpSp>
            <p:nvGrpSpPr>
              <p:cNvPr id="1224" name="Group 1223">
                <a:extLst>
                  <a:ext uri="{FF2B5EF4-FFF2-40B4-BE49-F238E27FC236}">
                    <a16:creationId xmlns:a16="http://schemas.microsoft.com/office/drawing/2014/main" id="{2B0FD257-5144-B545-AF0A-7565FB7A997E}"/>
                  </a:ext>
                </a:extLst>
              </p:cNvPr>
              <p:cNvGrpSpPr/>
              <p:nvPr/>
            </p:nvGrpSpPr>
            <p:grpSpPr>
              <a:xfrm>
                <a:off x="4031806" y="2699107"/>
                <a:ext cx="1473566" cy="1494442"/>
                <a:chOff x="6003031" y="3059629"/>
                <a:chExt cx="1473566" cy="1494442"/>
              </a:xfrm>
            </p:grpSpPr>
            <p:pic>
              <p:nvPicPr>
                <p:cNvPr id="1228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8647FE0A-F60A-DF8E-3F0B-BA04A4C9E2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>
                  <a:off x="6508830" y="31376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9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116FCCBE-CCDA-1658-BCE1-783D0D6058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flipH="1">
                  <a:off x="6013470" y="318698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0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68B619C0-8EDE-F70D-B2AA-DDD3DED701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794501" flipH="1">
                  <a:off x="6003031" y="3602738"/>
                  <a:ext cx="596767" cy="925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1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BF7F4B5B-F2D8-7B54-8D96-1C9FB42EF4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515586">
                  <a:off x="6286436" y="305962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2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5619F86D-3D9F-75EA-3FE9-B81365C201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844015">
                  <a:off x="6661230" y="32900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233" name="Group 1232">
                  <a:extLst>
                    <a:ext uri="{FF2B5EF4-FFF2-40B4-BE49-F238E27FC236}">
                      <a16:creationId xmlns:a16="http://schemas.microsoft.com/office/drawing/2014/main" id="{5330DA2E-EC1B-6D52-E873-1BF8DD36C9FE}"/>
                    </a:ext>
                  </a:extLst>
                </p:cNvPr>
                <p:cNvGrpSpPr/>
                <p:nvPr/>
              </p:nvGrpSpPr>
              <p:grpSpPr>
                <a:xfrm>
                  <a:off x="6171428" y="3364368"/>
                  <a:ext cx="1099624" cy="1133792"/>
                  <a:chOff x="4980663" y="2493764"/>
                  <a:chExt cx="1428030" cy="1472402"/>
                </a:xfrm>
              </p:grpSpPr>
              <p:grpSp>
                <p:nvGrpSpPr>
                  <p:cNvPr id="1235" name="Group 1234">
                    <a:extLst>
                      <a:ext uri="{FF2B5EF4-FFF2-40B4-BE49-F238E27FC236}">
                        <a16:creationId xmlns:a16="http://schemas.microsoft.com/office/drawing/2014/main" id="{77A480A1-043B-9995-DB0E-59AC9B25AA20}"/>
                      </a:ext>
                    </a:extLst>
                  </p:cNvPr>
                  <p:cNvGrpSpPr/>
                  <p:nvPr/>
                </p:nvGrpSpPr>
                <p:grpSpPr>
                  <a:xfrm>
                    <a:off x="4980663" y="2493764"/>
                    <a:ext cx="941930" cy="1393569"/>
                    <a:chOff x="4980663" y="2493764"/>
                    <a:chExt cx="941930" cy="1393569"/>
                  </a:xfrm>
                </p:grpSpPr>
                <p:pic>
                  <p:nvPicPr>
                    <p:cNvPr id="124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F3C589D-9562-63AD-2481-7F29B970775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4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83623602-2D70-19AB-6DEC-566F359527E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4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6559490-116B-E199-23B2-C29CEE9FDAC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4" y="2643443"/>
                      <a:ext cx="628897" cy="10159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4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40B820A5-FD34-1740-F008-31E3EB17DB4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479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4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C86A9FDA-BE43-1A7B-FBEF-2911E0068B3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236" name="Group 1235">
                    <a:extLst>
                      <a:ext uri="{FF2B5EF4-FFF2-40B4-BE49-F238E27FC236}">
                        <a16:creationId xmlns:a16="http://schemas.microsoft.com/office/drawing/2014/main" id="{AC51C3F9-5866-7A07-DBC7-DEF2EF7C9CBC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66763" y="2506306"/>
                    <a:ext cx="941930" cy="1459860"/>
                    <a:chOff x="4980663" y="2493764"/>
                    <a:chExt cx="941930" cy="1459860"/>
                  </a:xfrm>
                </p:grpSpPr>
                <p:pic>
                  <p:nvPicPr>
                    <p:cNvPr id="123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53A9ECB6-9C5E-2D57-4E23-03BD84FAE21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3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280B407B-63FC-EEF3-E43D-7E3F19EF4FB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4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C121A185-2BD1-F590-6BFE-0844D7EC53F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3" y="2643443"/>
                      <a:ext cx="628897" cy="1015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4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1167DDCE-C3CA-75DF-0C99-25C7BCD6CBB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0867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4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0CFCCA82-8A94-6F78-06CA-D695A1EEEBD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4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C6489248-1067-0B13-B7E4-D68624CA5FB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3684" y="3027651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44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AF746868-ADC8-0C53-962E-0771010502C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16977" y="3036697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237" name="Picture 6" descr="Hoa Cúc Vàng Hình ảnh PNG | Vector Và Các Tập Tin PSD | Tải Về Miễn Phí  Trên Pngtree">
                    <a:extLst>
                      <a:ext uri="{FF2B5EF4-FFF2-40B4-BE49-F238E27FC236}">
                        <a16:creationId xmlns:a16="http://schemas.microsoft.com/office/drawing/2014/main" id="{B6AD39B3-01F7-8166-833B-6B0F34F4CE7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417" b="90000" l="10000" r="90000">
                                <a14:foregroundMark x1="48917" y1="7583" x2="48917" y2="7583"/>
                                <a14:foregroundMark x1="56000" y1="3417" x2="56000" y2="3417"/>
                                <a14:backgroundMark x1="69750" y1="16833" x2="69750" y2="16833"/>
                                <a14:backgroundMark x1="67000" y1="14250" x2="67000" y2="14250"/>
                                <a14:backgroundMark x1="50917" y1="6667" x2="50917" y2="6667"/>
                                <a14:backgroundMark x1="35333" y1="23000" x2="35333" y2="23000"/>
                                <a14:backgroundMark x1="40417" y1="16583" x2="40417" y2="165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70" t="1830" r="22549" b="9674"/>
                  <a:stretch/>
                </p:blipFill>
                <p:spPr bwMode="auto">
                  <a:xfrm rot="20771797" flipH="1">
                    <a:off x="4986630" y="3043628"/>
                    <a:ext cx="567592" cy="916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34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1A57E38D-0AF6-4401-D29F-438658148C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1190903">
                  <a:off x="6380449" y="3733487"/>
                  <a:ext cx="580622" cy="7127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225" name="Picture 6" descr="Hoa Cúc Vàng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36BE203E-063A-178D-76EF-DCC6BB57AA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17" b="90000" l="10000" r="90000">
                            <a14:foregroundMark x1="48917" y1="7583" x2="48917" y2="7583"/>
                            <a14:foregroundMark x1="56000" y1="3417" x2="56000" y2="3417"/>
                            <a14:backgroundMark x1="69750" y1="16833" x2="69750" y2="16833"/>
                            <a14:backgroundMark x1="67000" y1="14250" x2="67000" y2="14250"/>
                            <a14:backgroundMark x1="50917" y1="6667" x2="50917" y2="6667"/>
                            <a14:backgroundMark x1="35333" y1="23000" x2="35333" y2="23000"/>
                            <a14:backgroundMark x1="40417" y1="16583" x2="40417" y2="16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0" t="1830" r="22549" b="9674"/>
              <a:stretch/>
            </p:blipFill>
            <p:spPr bwMode="auto">
              <a:xfrm rot="20771797" flipH="1">
                <a:off x="4301572" y="3438835"/>
                <a:ext cx="437062" cy="68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6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92EFA6D8-1943-7B98-3248-8360193A1E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21069596" flipH="1">
                <a:off x="4210493" y="3509497"/>
                <a:ext cx="516534" cy="62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7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27A0F545-A8D0-9A9C-FBFB-0578417DDF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530404">
                <a:off x="4836256" y="3421370"/>
                <a:ext cx="488662" cy="696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50" name="Group 1249">
            <a:extLst>
              <a:ext uri="{FF2B5EF4-FFF2-40B4-BE49-F238E27FC236}">
                <a16:creationId xmlns:a16="http://schemas.microsoft.com/office/drawing/2014/main" id="{21C856E8-5C0C-447F-77CC-2A731E9F9A8A}"/>
              </a:ext>
            </a:extLst>
          </p:cNvPr>
          <p:cNvGrpSpPr/>
          <p:nvPr/>
        </p:nvGrpSpPr>
        <p:grpSpPr>
          <a:xfrm>
            <a:off x="1406409" y="4276719"/>
            <a:ext cx="907678" cy="1645786"/>
            <a:chOff x="4022554" y="2711807"/>
            <a:chExt cx="1473566" cy="2671845"/>
          </a:xfrm>
        </p:grpSpPr>
        <p:pic>
          <p:nvPicPr>
            <p:cNvPr id="1251" name="Picture 2" descr="Lọ Hoa Minh Long 06">
              <a:extLst>
                <a:ext uri="{FF2B5EF4-FFF2-40B4-BE49-F238E27FC236}">
                  <a16:creationId xmlns:a16="http://schemas.microsoft.com/office/drawing/2014/main" id="{A4C55314-7F9A-0443-C960-013295C697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0476" l="10000" r="90000">
                          <a14:foregroundMark x1="52000" y1="10714" x2="52000" y2="10714"/>
                          <a14:foregroundMark x1="42333" y1="11310" x2="42333" y2="11310"/>
                          <a14:foregroundMark x1="50000" y1="90476" x2="50000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0" r="31490"/>
            <a:stretch/>
          </p:blipFill>
          <p:spPr bwMode="auto">
            <a:xfrm>
              <a:off x="4187654" y="3947129"/>
              <a:ext cx="1029934" cy="143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52" name="Group 1251">
              <a:extLst>
                <a:ext uri="{FF2B5EF4-FFF2-40B4-BE49-F238E27FC236}">
                  <a16:creationId xmlns:a16="http://schemas.microsoft.com/office/drawing/2014/main" id="{6BB7A871-895B-F877-019C-9A42BE53A5A3}"/>
                </a:ext>
              </a:extLst>
            </p:cNvPr>
            <p:cNvGrpSpPr/>
            <p:nvPr/>
          </p:nvGrpSpPr>
          <p:grpSpPr>
            <a:xfrm>
              <a:off x="4022554" y="2711807"/>
              <a:ext cx="1473566" cy="1494442"/>
              <a:chOff x="4031806" y="2699107"/>
              <a:chExt cx="1473566" cy="1494442"/>
            </a:xfrm>
          </p:grpSpPr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2BC62A5D-8B12-95FD-68E7-332167FAE36A}"/>
                  </a:ext>
                </a:extLst>
              </p:cNvPr>
              <p:cNvGrpSpPr/>
              <p:nvPr/>
            </p:nvGrpSpPr>
            <p:grpSpPr>
              <a:xfrm>
                <a:off x="4031806" y="2699107"/>
                <a:ext cx="1473566" cy="1494442"/>
                <a:chOff x="6003031" y="3059629"/>
                <a:chExt cx="1473566" cy="1494442"/>
              </a:xfrm>
            </p:grpSpPr>
            <p:pic>
              <p:nvPicPr>
                <p:cNvPr id="1257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8FF7FCB8-564C-CFD1-9D09-B5ECC865DE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>
                  <a:off x="6508830" y="31376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8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A4719A4C-FCE9-CB5E-3369-B5B2AAB370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flipH="1">
                  <a:off x="6013470" y="318698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9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31A8E31D-26FB-3E0E-EB99-E89DC3D039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794501" flipH="1">
                  <a:off x="6003031" y="3602738"/>
                  <a:ext cx="596767" cy="925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0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D0019C3E-51BC-62B5-64FB-DC56F3D41C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515586">
                  <a:off x="6286436" y="305962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1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9866D586-44E5-58A7-F0C9-244F1028E8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844015">
                  <a:off x="6661230" y="32900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262" name="Group 1261">
                  <a:extLst>
                    <a:ext uri="{FF2B5EF4-FFF2-40B4-BE49-F238E27FC236}">
                      <a16:creationId xmlns:a16="http://schemas.microsoft.com/office/drawing/2014/main" id="{FB2A372E-C0B0-0998-7F97-BE8D3D08B813}"/>
                    </a:ext>
                  </a:extLst>
                </p:cNvPr>
                <p:cNvGrpSpPr/>
                <p:nvPr/>
              </p:nvGrpSpPr>
              <p:grpSpPr>
                <a:xfrm>
                  <a:off x="6171428" y="3364368"/>
                  <a:ext cx="1099624" cy="1133792"/>
                  <a:chOff x="4980663" y="2493764"/>
                  <a:chExt cx="1428030" cy="1472402"/>
                </a:xfrm>
              </p:grpSpPr>
              <p:grpSp>
                <p:nvGrpSpPr>
                  <p:cNvPr id="1264" name="Group 1263">
                    <a:extLst>
                      <a:ext uri="{FF2B5EF4-FFF2-40B4-BE49-F238E27FC236}">
                        <a16:creationId xmlns:a16="http://schemas.microsoft.com/office/drawing/2014/main" id="{498A441B-9B84-BFFD-7557-CFF397DB0073}"/>
                      </a:ext>
                    </a:extLst>
                  </p:cNvPr>
                  <p:cNvGrpSpPr/>
                  <p:nvPr/>
                </p:nvGrpSpPr>
                <p:grpSpPr>
                  <a:xfrm>
                    <a:off x="4980663" y="2493764"/>
                    <a:ext cx="941930" cy="1393569"/>
                    <a:chOff x="4980663" y="2493764"/>
                    <a:chExt cx="941930" cy="1393569"/>
                  </a:xfrm>
                </p:grpSpPr>
                <p:pic>
                  <p:nvPicPr>
                    <p:cNvPr id="1274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139103A4-24FD-D267-E9EE-486AF27CABF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7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B64445CE-23D4-EDC8-002C-7039042C14B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7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E6E1D973-9DB9-5C74-378D-6D414DFE8EC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4" y="2643443"/>
                      <a:ext cx="628897" cy="10159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7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8E9B178E-C794-7435-0A73-D9F492404EA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479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7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92C7F013-931F-DBC9-FD94-6E767CB6358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265" name="Group 1264">
                    <a:extLst>
                      <a:ext uri="{FF2B5EF4-FFF2-40B4-BE49-F238E27FC236}">
                        <a16:creationId xmlns:a16="http://schemas.microsoft.com/office/drawing/2014/main" id="{DFC243BA-DF34-3313-3DB8-507915069CD1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66763" y="2506306"/>
                    <a:ext cx="941930" cy="1459860"/>
                    <a:chOff x="4980663" y="2493764"/>
                    <a:chExt cx="941930" cy="1459860"/>
                  </a:xfrm>
                </p:grpSpPr>
                <p:pic>
                  <p:nvPicPr>
                    <p:cNvPr id="126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8EAB1AF4-CDFB-F1E3-D1E4-64411A96DFC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6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FC7A7A16-99BD-D8E0-6361-B8F08ABABBA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6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5A7805AB-ABDA-8C1B-B02C-8DBF1D1FB92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3" y="2643443"/>
                      <a:ext cx="628897" cy="1015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7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CF7FF8BC-96E2-25F9-275A-F9B6A53D19E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0867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7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C074D422-EBF4-50E7-4AD0-76935AF501D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7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07E3E5D1-B9C2-265C-8DE3-E5938124F2B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3684" y="3027651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7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4D69BC4C-914E-D4A2-5832-B31690A6BB7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16977" y="3036697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266" name="Picture 6" descr="Hoa Cúc Vàng Hình ảnh PNG | Vector Và Các Tập Tin PSD | Tải Về Miễn Phí  Trên Pngtree">
                    <a:extLst>
                      <a:ext uri="{FF2B5EF4-FFF2-40B4-BE49-F238E27FC236}">
                        <a16:creationId xmlns:a16="http://schemas.microsoft.com/office/drawing/2014/main" id="{5378B1A4-2317-693F-AAD6-43F67F7A0B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417" b="90000" l="10000" r="90000">
                                <a14:foregroundMark x1="48917" y1="7583" x2="48917" y2="7583"/>
                                <a14:foregroundMark x1="56000" y1="3417" x2="56000" y2="3417"/>
                                <a14:backgroundMark x1="69750" y1="16833" x2="69750" y2="16833"/>
                                <a14:backgroundMark x1="67000" y1="14250" x2="67000" y2="14250"/>
                                <a14:backgroundMark x1="50917" y1="6667" x2="50917" y2="6667"/>
                                <a14:backgroundMark x1="35333" y1="23000" x2="35333" y2="23000"/>
                                <a14:backgroundMark x1="40417" y1="16583" x2="40417" y2="165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70" t="1830" r="22549" b="9674"/>
                  <a:stretch/>
                </p:blipFill>
                <p:spPr bwMode="auto">
                  <a:xfrm rot="20771797" flipH="1">
                    <a:off x="4986630" y="3043628"/>
                    <a:ext cx="567592" cy="916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63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5EB2D1E4-2D67-AB97-58ED-5001DA6452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1190903">
                  <a:off x="6380449" y="3733487"/>
                  <a:ext cx="580622" cy="7127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254" name="Picture 6" descr="Hoa Cúc Vàng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AC0A5403-BB01-24F5-10B0-7F65A4F483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17" b="90000" l="10000" r="90000">
                            <a14:foregroundMark x1="48917" y1="7583" x2="48917" y2="7583"/>
                            <a14:foregroundMark x1="56000" y1="3417" x2="56000" y2="3417"/>
                            <a14:backgroundMark x1="69750" y1="16833" x2="69750" y2="16833"/>
                            <a14:backgroundMark x1="67000" y1="14250" x2="67000" y2="14250"/>
                            <a14:backgroundMark x1="50917" y1="6667" x2="50917" y2="6667"/>
                            <a14:backgroundMark x1="35333" y1="23000" x2="35333" y2="23000"/>
                            <a14:backgroundMark x1="40417" y1="16583" x2="40417" y2="16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0" t="1830" r="22549" b="9674"/>
              <a:stretch/>
            </p:blipFill>
            <p:spPr bwMode="auto">
              <a:xfrm rot="20771797" flipH="1">
                <a:off x="4301572" y="3438835"/>
                <a:ext cx="437062" cy="68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5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350287A3-DAD9-E01C-3D6A-E079635CE4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21069596" flipH="1">
                <a:off x="4210493" y="3509497"/>
                <a:ext cx="516534" cy="62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6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D6C95862-1414-D2CC-9D1C-835F6C5DD3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530404">
                <a:off x="4836256" y="3421370"/>
                <a:ext cx="488662" cy="696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9" name="Group 1278">
            <a:extLst>
              <a:ext uri="{FF2B5EF4-FFF2-40B4-BE49-F238E27FC236}">
                <a16:creationId xmlns:a16="http://schemas.microsoft.com/office/drawing/2014/main" id="{2E943EF2-42CA-5D4A-BA2F-921270C5A23D}"/>
              </a:ext>
            </a:extLst>
          </p:cNvPr>
          <p:cNvGrpSpPr/>
          <p:nvPr/>
        </p:nvGrpSpPr>
        <p:grpSpPr>
          <a:xfrm>
            <a:off x="2393718" y="4276719"/>
            <a:ext cx="907678" cy="1645786"/>
            <a:chOff x="4022554" y="2711807"/>
            <a:chExt cx="1473566" cy="2671845"/>
          </a:xfrm>
        </p:grpSpPr>
        <p:pic>
          <p:nvPicPr>
            <p:cNvPr id="1280" name="Picture 2" descr="Lọ Hoa Minh Long 06">
              <a:extLst>
                <a:ext uri="{FF2B5EF4-FFF2-40B4-BE49-F238E27FC236}">
                  <a16:creationId xmlns:a16="http://schemas.microsoft.com/office/drawing/2014/main" id="{D1D72DAB-080E-74B6-611D-6CECEFA346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0476" l="10000" r="90000">
                          <a14:foregroundMark x1="52000" y1="10714" x2="52000" y2="10714"/>
                          <a14:foregroundMark x1="42333" y1="11310" x2="42333" y2="11310"/>
                          <a14:foregroundMark x1="50000" y1="90476" x2="50000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0" r="31490"/>
            <a:stretch/>
          </p:blipFill>
          <p:spPr bwMode="auto">
            <a:xfrm>
              <a:off x="4187654" y="3947129"/>
              <a:ext cx="1029934" cy="143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81" name="Group 1280">
              <a:extLst>
                <a:ext uri="{FF2B5EF4-FFF2-40B4-BE49-F238E27FC236}">
                  <a16:creationId xmlns:a16="http://schemas.microsoft.com/office/drawing/2014/main" id="{5CCD42B2-36DF-1093-7C74-1CF999FBCA6B}"/>
                </a:ext>
              </a:extLst>
            </p:cNvPr>
            <p:cNvGrpSpPr/>
            <p:nvPr/>
          </p:nvGrpSpPr>
          <p:grpSpPr>
            <a:xfrm>
              <a:off x="4022554" y="2711807"/>
              <a:ext cx="1473566" cy="1494442"/>
              <a:chOff x="4031806" y="2699107"/>
              <a:chExt cx="1473566" cy="1494442"/>
            </a:xfrm>
          </p:grpSpPr>
          <p:grpSp>
            <p:nvGrpSpPr>
              <p:cNvPr id="1282" name="Group 1281">
                <a:extLst>
                  <a:ext uri="{FF2B5EF4-FFF2-40B4-BE49-F238E27FC236}">
                    <a16:creationId xmlns:a16="http://schemas.microsoft.com/office/drawing/2014/main" id="{026B41A6-6511-C759-0813-9936DEE1369E}"/>
                  </a:ext>
                </a:extLst>
              </p:cNvPr>
              <p:cNvGrpSpPr/>
              <p:nvPr/>
            </p:nvGrpSpPr>
            <p:grpSpPr>
              <a:xfrm>
                <a:off x="4031806" y="2699107"/>
                <a:ext cx="1473566" cy="1494442"/>
                <a:chOff x="6003031" y="3059629"/>
                <a:chExt cx="1473566" cy="1494442"/>
              </a:xfrm>
            </p:grpSpPr>
            <p:pic>
              <p:nvPicPr>
                <p:cNvPr id="1286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4C9C7918-3C77-EB57-C3E4-ED9263DA91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>
                  <a:off x="6508830" y="31376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7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9AD5E3AA-C6A8-A74F-2BE6-9A1EE57420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flipH="1">
                  <a:off x="6013470" y="318698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8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879FAFD0-E367-7E08-4B40-3D6C39300B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794501" flipH="1">
                  <a:off x="6003031" y="3602738"/>
                  <a:ext cx="596767" cy="925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9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F90E36AE-1AD9-457C-869E-8882A751D6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515586">
                  <a:off x="6286436" y="305962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90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15E4CCCD-1AF4-857B-EA60-70B3E9A006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844015">
                  <a:off x="6661230" y="32900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291" name="Group 1290">
                  <a:extLst>
                    <a:ext uri="{FF2B5EF4-FFF2-40B4-BE49-F238E27FC236}">
                      <a16:creationId xmlns:a16="http://schemas.microsoft.com/office/drawing/2014/main" id="{AD0433EC-D332-7A65-9AA3-71E24A1A2BA2}"/>
                    </a:ext>
                  </a:extLst>
                </p:cNvPr>
                <p:cNvGrpSpPr/>
                <p:nvPr/>
              </p:nvGrpSpPr>
              <p:grpSpPr>
                <a:xfrm>
                  <a:off x="6171428" y="3364368"/>
                  <a:ext cx="1099624" cy="1133792"/>
                  <a:chOff x="4980663" y="2493764"/>
                  <a:chExt cx="1428030" cy="1472402"/>
                </a:xfrm>
              </p:grpSpPr>
              <p:grpSp>
                <p:nvGrpSpPr>
                  <p:cNvPr id="1293" name="Group 1292">
                    <a:extLst>
                      <a:ext uri="{FF2B5EF4-FFF2-40B4-BE49-F238E27FC236}">
                        <a16:creationId xmlns:a16="http://schemas.microsoft.com/office/drawing/2014/main" id="{54AD5B13-5EFA-E170-F1B8-D60F8A1CDA51}"/>
                      </a:ext>
                    </a:extLst>
                  </p:cNvPr>
                  <p:cNvGrpSpPr/>
                  <p:nvPr/>
                </p:nvGrpSpPr>
                <p:grpSpPr>
                  <a:xfrm>
                    <a:off x="4980663" y="2493764"/>
                    <a:ext cx="941930" cy="1393569"/>
                    <a:chOff x="4980663" y="2493764"/>
                    <a:chExt cx="941930" cy="1393569"/>
                  </a:xfrm>
                </p:grpSpPr>
                <p:pic>
                  <p:nvPicPr>
                    <p:cNvPr id="130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8D9C0BBE-A2A0-81D3-38EB-90B20B65256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04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C65E35AC-8D14-A655-837F-9A39C2759DB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0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28375B81-8E88-EED9-7E1E-B6D0997D5C9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4" y="2643443"/>
                      <a:ext cx="628897" cy="10159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0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C3351553-55B3-551E-333C-F75B74CBC7E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479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0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4310CD90-8121-B791-75BF-D82E79FDB42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294" name="Group 1293">
                    <a:extLst>
                      <a:ext uri="{FF2B5EF4-FFF2-40B4-BE49-F238E27FC236}">
                        <a16:creationId xmlns:a16="http://schemas.microsoft.com/office/drawing/2014/main" id="{C9089299-BFB0-C654-ECEF-6964FA21F2DF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66763" y="2506306"/>
                    <a:ext cx="941930" cy="1459860"/>
                    <a:chOff x="4980663" y="2493764"/>
                    <a:chExt cx="941930" cy="1459860"/>
                  </a:xfrm>
                </p:grpSpPr>
                <p:pic>
                  <p:nvPicPr>
                    <p:cNvPr id="129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F8445E95-4B26-0422-970B-A43655F1035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9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D88B5F5A-6E42-C982-715C-8508AD3328A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9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F85F72B7-9DA8-E1BE-6C72-24A7CE6B092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3" y="2643443"/>
                      <a:ext cx="628897" cy="1015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9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D3D9B42D-782D-C89F-E373-BE92B32FB52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0867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0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F41FD01-5E89-DF6D-7501-5A753CF4ADF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0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30440356-1692-9288-BCFD-D8E5862EE7F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3684" y="3027651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0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ED60101F-3335-7C43-52DB-60E9501B2FF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16977" y="3036697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295" name="Picture 6" descr="Hoa Cúc Vàng Hình ảnh PNG | Vector Và Các Tập Tin PSD | Tải Về Miễn Phí  Trên Pngtree">
                    <a:extLst>
                      <a:ext uri="{FF2B5EF4-FFF2-40B4-BE49-F238E27FC236}">
                        <a16:creationId xmlns:a16="http://schemas.microsoft.com/office/drawing/2014/main" id="{E863789E-A508-B340-9F65-E6FBC856181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417" b="90000" l="10000" r="90000">
                                <a14:foregroundMark x1="48917" y1="7583" x2="48917" y2="7583"/>
                                <a14:foregroundMark x1="56000" y1="3417" x2="56000" y2="3417"/>
                                <a14:backgroundMark x1="69750" y1="16833" x2="69750" y2="16833"/>
                                <a14:backgroundMark x1="67000" y1="14250" x2="67000" y2="14250"/>
                                <a14:backgroundMark x1="50917" y1="6667" x2="50917" y2="6667"/>
                                <a14:backgroundMark x1="35333" y1="23000" x2="35333" y2="23000"/>
                                <a14:backgroundMark x1="40417" y1="16583" x2="40417" y2="165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70" t="1830" r="22549" b="9674"/>
                  <a:stretch/>
                </p:blipFill>
                <p:spPr bwMode="auto">
                  <a:xfrm rot="20771797" flipH="1">
                    <a:off x="4986630" y="3043628"/>
                    <a:ext cx="567592" cy="916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92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147BEDC1-97D9-393F-2392-37A10D1877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1190903">
                  <a:off x="6380449" y="3733487"/>
                  <a:ext cx="580622" cy="7127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283" name="Picture 6" descr="Hoa Cúc Vàng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82C28AAB-341A-8406-80AB-C87C5F8DA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17" b="90000" l="10000" r="90000">
                            <a14:foregroundMark x1="48917" y1="7583" x2="48917" y2="7583"/>
                            <a14:foregroundMark x1="56000" y1="3417" x2="56000" y2="3417"/>
                            <a14:backgroundMark x1="69750" y1="16833" x2="69750" y2="16833"/>
                            <a14:backgroundMark x1="67000" y1="14250" x2="67000" y2="14250"/>
                            <a14:backgroundMark x1="50917" y1="6667" x2="50917" y2="6667"/>
                            <a14:backgroundMark x1="35333" y1="23000" x2="35333" y2="23000"/>
                            <a14:backgroundMark x1="40417" y1="16583" x2="40417" y2="16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0" t="1830" r="22549" b="9674"/>
              <a:stretch/>
            </p:blipFill>
            <p:spPr bwMode="auto">
              <a:xfrm rot="20771797" flipH="1">
                <a:off x="4301572" y="3438835"/>
                <a:ext cx="437062" cy="68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4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808B62C3-DE3D-1EB4-41BA-97E94F9752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21069596" flipH="1">
                <a:off x="4210493" y="3509497"/>
                <a:ext cx="516534" cy="62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5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B771AC48-07A7-C04F-5967-DE77119BF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530404">
                <a:off x="4836256" y="3421370"/>
                <a:ext cx="488662" cy="696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08" name="Group 1307">
            <a:extLst>
              <a:ext uri="{FF2B5EF4-FFF2-40B4-BE49-F238E27FC236}">
                <a16:creationId xmlns:a16="http://schemas.microsoft.com/office/drawing/2014/main" id="{8D8DB0B0-7A6B-91CF-BA72-958DE0D71584}"/>
              </a:ext>
            </a:extLst>
          </p:cNvPr>
          <p:cNvGrpSpPr/>
          <p:nvPr/>
        </p:nvGrpSpPr>
        <p:grpSpPr>
          <a:xfrm>
            <a:off x="3327371" y="4340096"/>
            <a:ext cx="907678" cy="1645786"/>
            <a:chOff x="4022554" y="2711807"/>
            <a:chExt cx="1473566" cy="2671845"/>
          </a:xfrm>
        </p:grpSpPr>
        <p:pic>
          <p:nvPicPr>
            <p:cNvPr id="1309" name="Picture 2" descr="Lọ Hoa Minh Long 06">
              <a:extLst>
                <a:ext uri="{FF2B5EF4-FFF2-40B4-BE49-F238E27FC236}">
                  <a16:creationId xmlns:a16="http://schemas.microsoft.com/office/drawing/2014/main" id="{AE6E02BB-E3A5-3693-6E50-A63C6B42E1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0476" l="10000" r="90000">
                          <a14:foregroundMark x1="52000" y1="10714" x2="52000" y2="10714"/>
                          <a14:foregroundMark x1="42333" y1="11310" x2="42333" y2="11310"/>
                          <a14:foregroundMark x1="50000" y1="90476" x2="50000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0" r="31490"/>
            <a:stretch/>
          </p:blipFill>
          <p:spPr bwMode="auto">
            <a:xfrm>
              <a:off x="4187654" y="3947129"/>
              <a:ext cx="1029934" cy="143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10" name="Group 1309">
              <a:extLst>
                <a:ext uri="{FF2B5EF4-FFF2-40B4-BE49-F238E27FC236}">
                  <a16:creationId xmlns:a16="http://schemas.microsoft.com/office/drawing/2014/main" id="{DBB8C328-0E68-AD6A-09E3-2346143EBF8B}"/>
                </a:ext>
              </a:extLst>
            </p:cNvPr>
            <p:cNvGrpSpPr/>
            <p:nvPr/>
          </p:nvGrpSpPr>
          <p:grpSpPr>
            <a:xfrm>
              <a:off x="4022554" y="2711807"/>
              <a:ext cx="1473566" cy="1494442"/>
              <a:chOff x="4031806" y="2699107"/>
              <a:chExt cx="1473566" cy="1494442"/>
            </a:xfrm>
          </p:grpSpPr>
          <p:grpSp>
            <p:nvGrpSpPr>
              <p:cNvPr id="1311" name="Group 1310">
                <a:extLst>
                  <a:ext uri="{FF2B5EF4-FFF2-40B4-BE49-F238E27FC236}">
                    <a16:creationId xmlns:a16="http://schemas.microsoft.com/office/drawing/2014/main" id="{24EA46ED-C5C2-2667-0023-2FDEDE1248CF}"/>
                  </a:ext>
                </a:extLst>
              </p:cNvPr>
              <p:cNvGrpSpPr/>
              <p:nvPr/>
            </p:nvGrpSpPr>
            <p:grpSpPr>
              <a:xfrm>
                <a:off x="4031806" y="2699107"/>
                <a:ext cx="1473566" cy="1494442"/>
                <a:chOff x="6003031" y="3059629"/>
                <a:chExt cx="1473566" cy="1494442"/>
              </a:xfrm>
            </p:grpSpPr>
            <p:pic>
              <p:nvPicPr>
                <p:cNvPr id="1315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AEF85312-CAAA-377A-72FA-6015149E0C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>
                  <a:off x="6508830" y="31376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16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C25473E6-65DD-47BC-53AD-332ADEADB9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flipH="1">
                  <a:off x="6013470" y="318698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17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93088375-6B2B-4845-63E7-CFDB35E54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794501" flipH="1">
                  <a:off x="6003031" y="3602738"/>
                  <a:ext cx="596767" cy="925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18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07474207-D577-7F2E-5E45-51677DFE00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0515586">
                  <a:off x="6286436" y="3059629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19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BDFE7ABC-A6CC-9140-6978-7FD3B8519E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844015">
                  <a:off x="6661230" y="3290065"/>
                  <a:ext cx="815367" cy="12640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320" name="Group 1319">
                  <a:extLst>
                    <a:ext uri="{FF2B5EF4-FFF2-40B4-BE49-F238E27FC236}">
                      <a16:creationId xmlns:a16="http://schemas.microsoft.com/office/drawing/2014/main" id="{8BDC8827-7E1A-F9AD-6164-02A589E2EB8E}"/>
                    </a:ext>
                  </a:extLst>
                </p:cNvPr>
                <p:cNvGrpSpPr/>
                <p:nvPr/>
              </p:nvGrpSpPr>
              <p:grpSpPr>
                <a:xfrm>
                  <a:off x="6171428" y="3364368"/>
                  <a:ext cx="1099624" cy="1133792"/>
                  <a:chOff x="4980663" y="2493764"/>
                  <a:chExt cx="1428030" cy="1472402"/>
                </a:xfrm>
              </p:grpSpPr>
              <p:grpSp>
                <p:nvGrpSpPr>
                  <p:cNvPr id="1322" name="Group 1321">
                    <a:extLst>
                      <a:ext uri="{FF2B5EF4-FFF2-40B4-BE49-F238E27FC236}">
                        <a16:creationId xmlns:a16="http://schemas.microsoft.com/office/drawing/2014/main" id="{931D4A76-9677-FAD4-56E6-5B929F6C050B}"/>
                      </a:ext>
                    </a:extLst>
                  </p:cNvPr>
                  <p:cNvGrpSpPr/>
                  <p:nvPr/>
                </p:nvGrpSpPr>
                <p:grpSpPr>
                  <a:xfrm>
                    <a:off x="4980663" y="2493764"/>
                    <a:ext cx="941930" cy="1393569"/>
                    <a:chOff x="4980663" y="2493764"/>
                    <a:chExt cx="941930" cy="1393569"/>
                  </a:xfrm>
                </p:grpSpPr>
                <p:pic>
                  <p:nvPicPr>
                    <p:cNvPr id="1332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9AC7946C-E133-7F2F-FC22-1F5A4E45857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33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ACB49DCC-9190-620F-657E-E00199E78BB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34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4B5CC439-004C-C1C4-99B6-770EF660F2D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4" y="2643443"/>
                      <a:ext cx="628897" cy="10159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3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6EF6AD3-D9C2-4E73-ABB1-353E04D9E19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479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3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2AA3235B-B06B-C075-46DF-0BAFC7C7C3A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323" name="Group 1322">
                    <a:extLst>
                      <a:ext uri="{FF2B5EF4-FFF2-40B4-BE49-F238E27FC236}">
                        <a16:creationId xmlns:a16="http://schemas.microsoft.com/office/drawing/2014/main" id="{79DEEB70-4E91-5651-0708-50350D4470E3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66763" y="2506306"/>
                    <a:ext cx="941930" cy="1459860"/>
                    <a:chOff x="4980663" y="2493764"/>
                    <a:chExt cx="941930" cy="1459860"/>
                  </a:xfrm>
                </p:grpSpPr>
                <p:pic>
                  <p:nvPicPr>
                    <p:cNvPr id="1325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8216E64E-D372-9C30-7D5A-78678C12958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142272" y="249376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26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83F68A7F-05CE-75E2-77F8-16AFADA54DF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4980663" y="2648904"/>
                      <a:ext cx="724303" cy="11700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27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E488E107-3AB2-26C6-5DAA-E299B68BCD3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flipH="1">
                      <a:off x="5261973" y="2643443"/>
                      <a:ext cx="628897" cy="1015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28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792405AF-A01D-8E9F-39AC-36E1676C144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08672" y="2970406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29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FDB61F4F-E472-0594-8B10-484A191A7A7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55001" y="2927785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30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63428E68-7D4A-206A-E0F3-CA4D3B1D742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113684" y="3027651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31" name="Picture 6" descr="Hoa Cúc Vàng Hình ảnh PNG | Vector Và Các Tập Tin PSD | Tải Về Miễn Phí  Trên Pngtree">
                      <a:extLst>
                        <a:ext uri="{FF2B5EF4-FFF2-40B4-BE49-F238E27FC236}">
                          <a16:creationId xmlns:a16="http://schemas.microsoft.com/office/drawing/2014/main" id="{EDB57728-EA81-DB85-719E-3E84AE7DEEC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3417" b="90000" l="10000" r="90000">
                                  <a14:foregroundMark x1="48917" y1="7583" x2="48917" y2="7583"/>
                                  <a14:foregroundMark x1="56000" y1="3417" x2="56000" y2="3417"/>
                                  <a14:backgroundMark x1="69750" y1="16833" x2="69750" y2="16833"/>
                                  <a14:backgroundMark x1="67000" y1="14250" x2="67000" y2="14250"/>
                                  <a14:backgroundMark x1="50917" y1="6667" x2="50917" y2="6667"/>
                                  <a14:backgroundMark x1="35333" y1="23000" x2="35333" y2="23000"/>
                                  <a14:backgroundMark x1="40417" y1="16583" x2="40417" y2="1658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670" t="1830" r="22549" b="9674"/>
                    <a:stretch/>
                  </p:blipFill>
                  <p:spPr bwMode="auto">
                    <a:xfrm rot="20771797" flipH="1">
                      <a:off x="5316977" y="3036697"/>
                      <a:ext cx="567592" cy="9169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324" name="Picture 6" descr="Hoa Cúc Vàng Hình ảnh PNG | Vector Và Các Tập Tin PSD | Tải Về Miễn Phí  Trên Pngtree">
                    <a:extLst>
                      <a:ext uri="{FF2B5EF4-FFF2-40B4-BE49-F238E27FC236}">
                        <a16:creationId xmlns:a16="http://schemas.microsoft.com/office/drawing/2014/main" id="{4BE64F58-27B2-BD0D-BC03-81AB0227150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417" b="90000" l="10000" r="90000">
                                <a14:foregroundMark x1="48917" y1="7583" x2="48917" y2="7583"/>
                                <a14:foregroundMark x1="56000" y1="3417" x2="56000" y2="3417"/>
                                <a14:backgroundMark x1="69750" y1="16833" x2="69750" y2="16833"/>
                                <a14:backgroundMark x1="67000" y1="14250" x2="67000" y2="14250"/>
                                <a14:backgroundMark x1="50917" y1="6667" x2="50917" y2="6667"/>
                                <a14:backgroundMark x1="35333" y1="23000" x2="35333" y2="23000"/>
                                <a14:backgroundMark x1="40417" y1="16583" x2="40417" y2="165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670" t="1830" r="22549" b="9674"/>
                  <a:stretch/>
                </p:blipFill>
                <p:spPr bwMode="auto">
                  <a:xfrm rot="20771797" flipH="1">
                    <a:off x="4986630" y="3043628"/>
                    <a:ext cx="567592" cy="9169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21" name="Picture 4" descr="Hình ảnh Hoa Cúc Trắng PNG , Vẽ Tay, Trà Hoa Cúc, Những Bông Hoa PNG miễn  phí tải tập tin PSDComment và Vector">
                  <a:extLst>
                    <a:ext uri="{FF2B5EF4-FFF2-40B4-BE49-F238E27FC236}">
                      <a16:creationId xmlns:a16="http://schemas.microsoft.com/office/drawing/2014/main" id="{44B39D90-2680-A114-B029-A54154224C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417" b="92583" l="10000" r="90000">
                              <a14:foregroundMark x1="51500" y1="9417" x2="51500" y2="9417"/>
                              <a14:foregroundMark x1="26417" y1="92583" x2="26417" y2="925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347" t="6013" r="23399" b="5229"/>
                <a:stretch/>
              </p:blipFill>
              <p:spPr bwMode="auto">
                <a:xfrm rot="21190903">
                  <a:off x="6380449" y="3733487"/>
                  <a:ext cx="580622" cy="7127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312" name="Picture 6" descr="Hoa Cúc Vàng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60913F85-DE5B-C486-2651-6D894A9A1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17" b="90000" l="10000" r="90000">
                            <a14:foregroundMark x1="48917" y1="7583" x2="48917" y2="7583"/>
                            <a14:foregroundMark x1="56000" y1="3417" x2="56000" y2="3417"/>
                            <a14:backgroundMark x1="69750" y1="16833" x2="69750" y2="16833"/>
                            <a14:backgroundMark x1="67000" y1="14250" x2="67000" y2="14250"/>
                            <a14:backgroundMark x1="50917" y1="6667" x2="50917" y2="6667"/>
                            <a14:backgroundMark x1="35333" y1="23000" x2="35333" y2="23000"/>
                            <a14:backgroundMark x1="40417" y1="16583" x2="40417" y2="16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0" t="1830" r="22549" b="9674"/>
              <a:stretch/>
            </p:blipFill>
            <p:spPr bwMode="auto">
              <a:xfrm rot="20771797" flipH="1">
                <a:off x="4301572" y="3438835"/>
                <a:ext cx="437062" cy="68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3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E73AB293-74CE-460F-E38A-BF7FC93B00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21069596" flipH="1">
                <a:off x="4210493" y="3509497"/>
                <a:ext cx="516534" cy="62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4" name="Picture 4" descr="Hình ảnh Hoa Cúc Trắng PNG , Vẽ Tay, Trà Hoa Cúc, Những Bông Hoa PNG miễn  phí tải tập tin PSDComment và Vector">
                <a:extLst>
                  <a:ext uri="{FF2B5EF4-FFF2-40B4-BE49-F238E27FC236}">
                    <a16:creationId xmlns:a16="http://schemas.microsoft.com/office/drawing/2014/main" id="{D1D6076F-C271-34F9-C194-3686E8AFEF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7" b="92583" l="10000" r="90000">
                            <a14:foregroundMark x1="51500" y1="9417" x2="51500" y2="9417"/>
                            <a14:foregroundMark x1="26417" y1="92583" x2="26417" y2="925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7" t="6013" r="23399" b="5229"/>
              <a:stretch/>
            </p:blipFill>
            <p:spPr bwMode="auto">
              <a:xfrm rot="530404">
                <a:off x="4836256" y="3421370"/>
                <a:ext cx="488662" cy="696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37" name="Oval 1336">
            <a:extLst>
              <a:ext uri="{FF2B5EF4-FFF2-40B4-BE49-F238E27FC236}">
                <a16:creationId xmlns:a16="http://schemas.microsoft.com/office/drawing/2014/main" id="{399B9398-B318-3E41-FA44-43EF467A8ED9}"/>
              </a:ext>
            </a:extLst>
          </p:cNvPr>
          <p:cNvSpPr/>
          <p:nvPr/>
        </p:nvSpPr>
        <p:spPr>
          <a:xfrm>
            <a:off x="1629597" y="1172308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38" name="Left Brace 1337">
            <a:extLst>
              <a:ext uri="{FF2B5EF4-FFF2-40B4-BE49-F238E27FC236}">
                <a16:creationId xmlns:a16="http://schemas.microsoft.com/office/drawing/2014/main" id="{2A55D95F-6751-9EF7-C335-9A8011B150EE}"/>
              </a:ext>
            </a:extLst>
          </p:cNvPr>
          <p:cNvSpPr/>
          <p:nvPr/>
        </p:nvSpPr>
        <p:spPr>
          <a:xfrm rot="16200000">
            <a:off x="2178286" y="3981680"/>
            <a:ext cx="297121" cy="3990587"/>
          </a:xfrm>
          <a:prstGeom prst="leftBrace">
            <a:avLst>
              <a:gd name="adj1" fmla="val 48254"/>
              <a:gd name="adj2" fmla="val 50000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9" name="TextBox 1338">
            <a:extLst>
              <a:ext uri="{FF2B5EF4-FFF2-40B4-BE49-F238E27FC236}">
                <a16:creationId xmlns:a16="http://schemas.microsoft.com/office/drawing/2014/main" id="{2BC2284B-95CF-DF4D-C3DD-5E8639FD932B}"/>
              </a:ext>
            </a:extLst>
          </p:cNvPr>
          <p:cNvSpPr txBox="1"/>
          <p:nvPr/>
        </p:nvSpPr>
        <p:spPr>
          <a:xfrm>
            <a:off x="1226452" y="6147345"/>
            <a:ext cx="176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 </a:t>
            </a:r>
            <a:r>
              <a:rPr lang="en-US" sz="2400" b="1" dirty="0" err="1">
                <a:solidFill>
                  <a:srgbClr val="FF0000"/>
                </a:solidFill>
              </a:rPr>
              <a:t>bông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hoa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40" name="TextBox 1339">
            <a:extLst>
              <a:ext uri="{FF2B5EF4-FFF2-40B4-BE49-F238E27FC236}">
                <a16:creationId xmlns:a16="http://schemas.microsoft.com/office/drawing/2014/main" id="{22B513FF-E275-C84A-CB02-9A705D8F84B2}"/>
              </a:ext>
            </a:extLst>
          </p:cNvPr>
          <p:cNvSpPr txBox="1"/>
          <p:nvPr/>
        </p:nvSpPr>
        <p:spPr>
          <a:xfrm>
            <a:off x="8163290" y="2591976"/>
            <a:ext cx="137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41" name="TextBox 1340">
            <a:extLst>
              <a:ext uri="{FF2B5EF4-FFF2-40B4-BE49-F238E27FC236}">
                <a16:creationId xmlns:a16="http://schemas.microsoft.com/office/drawing/2014/main" id="{AC4351A1-8F6F-9390-7E5E-11072C27C7A6}"/>
              </a:ext>
            </a:extLst>
          </p:cNvPr>
          <p:cNvSpPr txBox="1"/>
          <p:nvPr/>
        </p:nvSpPr>
        <p:spPr>
          <a:xfrm>
            <a:off x="4877430" y="3142229"/>
            <a:ext cx="3469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42" name="TextBox 1341">
            <a:extLst>
              <a:ext uri="{FF2B5EF4-FFF2-40B4-BE49-F238E27FC236}">
                <a16:creationId xmlns:a16="http://schemas.microsoft.com/office/drawing/2014/main" id="{EF5372E9-F65A-D800-0F61-BFB721B3DA7B}"/>
              </a:ext>
            </a:extLst>
          </p:cNvPr>
          <p:cNvSpPr txBox="1"/>
          <p:nvPr/>
        </p:nvSpPr>
        <p:spPr>
          <a:xfrm>
            <a:off x="5760135" y="3608244"/>
            <a:ext cx="2743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+ 14 = 22 (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43" name="TextBox 1342">
            <a:extLst>
              <a:ext uri="{FF2B5EF4-FFF2-40B4-BE49-F238E27FC236}">
                <a16:creationId xmlns:a16="http://schemas.microsoft.com/office/drawing/2014/main" id="{FD4D9E6C-DD14-97A3-8290-D8AC97AA354B}"/>
              </a:ext>
            </a:extLst>
          </p:cNvPr>
          <p:cNvSpPr txBox="1"/>
          <p:nvPr/>
        </p:nvSpPr>
        <p:spPr>
          <a:xfrm>
            <a:off x="4631451" y="4068483"/>
            <a:ext cx="3733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9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44" name="TextBox 1343">
            <a:extLst>
              <a:ext uri="{FF2B5EF4-FFF2-40B4-BE49-F238E27FC236}">
                <a16:creationId xmlns:a16="http://schemas.microsoft.com/office/drawing/2014/main" id="{7210A1F4-E8D4-5FC3-7681-3FF1AF281DC4}"/>
              </a:ext>
            </a:extLst>
          </p:cNvPr>
          <p:cNvSpPr txBox="1"/>
          <p:nvPr/>
        </p:nvSpPr>
        <p:spPr>
          <a:xfrm>
            <a:off x="5646567" y="4729354"/>
            <a:ext cx="2743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22 x 9 = 198 (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45" name="TextBox 1344">
            <a:extLst>
              <a:ext uri="{FF2B5EF4-FFF2-40B4-BE49-F238E27FC236}">
                <a16:creationId xmlns:a16="http://schemas.microsoft.com/office/drawing/2014/main" id="{7A0A5C2D-B92C-C1CD-71E3-10301363A3E4}"/>
              </a:ext>
            </a:extLst>
          </p:cNvPr>
          <p:cNvSpPr txBox="1"/>
          <p:nvPr/>
        </p:nvSpPr>
        <p:spPr>
          <a:xfrm>
            <a:off x="5154089" y="5297314"/>
            <a:ext cx="348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198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46" name="TextBox 1345">
            <a:extLst>
              <a:ext uri="{FF2B5EF4-FFF2-40B4-BE49-F238E27FC236}">
                <a16:creationId xmlns:a16="http://schemas.microsoft.com/office/drawing/2014/main" id="{55D31969-6616-01C1-91C3-D83B97E950A8}"/>
              </a:ext>
            </a:extLst>
          </p:cNvPr>
          <p:cNvSpPr txBox="1"/>
          <p:nvPr/>
        </p:nvSpPr>
        <p:spPr>
          <a:xfrm>
            <a:off x="8683066" y="3158841"/>
            <a:ext cx="3233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765"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9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47" name="TextBox 1346">
            <a:extLst>
              <a:ext uri="{FF2B5EF4-FFF2-40B4-BE49-F238E27FC236}">
                <a16:creationId xmlns:a16="http://schemas.microsoft.com/office/drawing/2014/main" id="{12602030-8ECF-4033-83E3-1755F670C0D7}"/>
              </a:ext>
            </a:extLst>
          </p:cNvPr>
          <p:cNvSpPr txBox="1"/>
          <p:nvPr/>
        </p:nvSpPr>
        <p:spPr>
          <a:xfrm>
            <a:off x="8787943" y="3742382"/>
            <a:ext cx="342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(8 + 14) x 9 = 198 (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48" name="TextBox 1347">
            <a:extLst>
              <a:ext uri="{FF2B5EF4-FFF2-40B4-BE49-F238E27FC236}">
                <a16:creationId xmlns:a16="http://schemas.microsoft.com/office/drawing/2014/main" id="{5AF04BAA-982A-E39B-7267-01D6EB344841}"/>
              </a:ext>
            </a:extLst>
          </p:cNvPr>
          <p:cNvSpPr txBox="1"/>
          <p:nvPr/>
        </p:nvSpPr>
        <p:spPr>
          <a:xfrm>
            <a:off x="8511102" y="4111666"/>
            <a:ext cx="3689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198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349" name="Straight Connector 1348">
            <a:extLst>
              <a:ext uri="{FF2B5EF4-FFF2-40B4-BE49-F238E27FC236}">
                <a16:creationId xmlns:a16="http://schemas.microsoft.com/office/drawing/2014/main" id="{36581FCA-7312-AECF-978A-586CAE0FC6BF}"/>
              </a:ext>
            </a:extLst>
          </p:cNvPr>
          <p:cNvCxnSpPr>
            <a:cxnSpLocks/>
          </p:cNvCxnSpPr>
          <p:nvPr/>
        </p:nvCxnSpPr>
        <p:spPr>
          <a:xfrm flipH="1">
            <a:off x="8605371" y="3077534"/>
            <a:ext cx="1" cy="27508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86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6" grpId="0"/>
      <p:bldP spid="17" grpId="0"/>
      <p:bldP spid="19" grpId="0" animBg="1"/>
      <p:bldP spid="1103" grpId="0"/>
      <p:bldP spid="1104" grpId="0"/>
      <p:bldP spid="1337" grpId="0" animBg="1"/>
      <p:bldP spid="1338" grpId="0" animBg="1"/>
      <p:bldP spid="1339" grpId="0"/>
      <p:bldP spid="1340" grpId="0"/>
      <p:bldP spid="1341" grpId="0"/>
      <p:bldP spid="1342" grpId="0"/>
      <p:bldP spid="1343" grpId="0"/>
      <p:bldP spid="1344" grpId="0"/>
      <p:bldP spid="1345" grpId="0"/>
      <p:bldP spid="1346" grpId="0"/>
      <p:bldP spid="1347" grpId="0"/>
      <p:bldP spid="13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781C3-4C24-35E5-A281-08ACF82E50D1}"/>
              </a:ext>
            </a:extLst>
          </p:cNvPr>
          <p:cNvSpPr/>
          <p:nvPr/>
        </p:nvSpPr>
        <p:spPr>
          <a:xfrm>
            <a:off x="4451487" y="3059831"/>
            <a:ext cx="46708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CỦNG CỐ</a:t>
            </a:r>
            <a:endParaRPr lang="en-US" sz="9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56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61685" r="-1157" b="7839"/>
          <a:stretch/>
        </p:blipFill>
        <p:spPr>
          <a:xfrm>
            <a:off x="0" y="2243730"/>
            <a:ext cx="12338892" cy="4628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形 25">
            <a:hlinkClick r:id="rId10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r="53157" b="51879"/>
          <a:stretch/>
        </p:blipFill>
        <p:spPr>
          <a:xfrm>
            <a:off x="799593" y="4056782"/>
            <a:ext cx="2488213" cy="2556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329" y="5245915"/>
            <a:ext cx="729874" cy="688035"/>
          </a:xfrm>
          <a:prstGeom prst="rect">
            <a:avLst/>
          </a:prstGeom>
        </p:spPr>
      </p:pic>
      <p:pic>
        <p:nvPicPr>
          <p:cNvPr id="20" name="Picture 8" descr="4,001 BEST Seashell Clipart IMAGES, STOCK PHOTOS &amp;amp; VECTORS | Adobe Stock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0731" y="3522521"/>
            <a:ext cx="2390665" cy="20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1237" t="1668" r="1920" b="50211"/>
          <a:stretch/>
        </p:blipFill>
        <p:spPr>
          <a:xfrm>
            <a:off x="4928406" y="4204304"/>
            <a:ext cx="2391595" cy="24568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231" y="5072081"/>
            <a:ext cx="852053" cy="8032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2194" t="49235" r="963" b="2644"/>
          <a:stretch/>
        </p:blipFill>
        <p:spPr>
          <a:xfrm>
            <a:off x="9270116" y="4337965"/>
            <a:ext cx="2261484" cy="2323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732" y="5141397"/>
            <a:ext cx="864252" cy="897072"/>
          </a:xfrm>
          <a:prstGeom prst="rect">
            <a:avLst/>
          </a:prstGeom>
        </p:spPr>
      </p:pic>
      <p:pic>
        <p:nvPicPr>
          <p:cNvPr id="19" name="Picture 4" descr="Cute bright pink cartoon seashell icon colorful Vector Image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5292605" y="3500504"/>
            <a:ext cx="1995976" cy="21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5461" t="9342" r="4145" b="9145"/>
          <a:stretch/>
        </p:blipFill>
        <p:spPr>
          <a:xfrm>
            <a:off x="8833480" y="3495185"/>
            <a:ext cx="2386568" cy="2152081"/>
          </a:xfrm>
          <a:prstGeom prst="rect">
            <a:avLst/>
          </a:prstGeom>
        </p:spPr>
      </p:pic>
      <p:pic>
        <p:nvPicPr>
          <p:cNvPr id="25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12004" y="394371"/>
            <a:ext cx="8967993" cy="1786283"/>
          </a:xfrm>
          <a:prstGeom prst="rect">
            <a:avLst/>
          </a:prstGeom>
        </p:spPr>
      </p:pic>
      <p:sp>
        <p:nvSpPr>
          <p:cNvPr id="4" name="Arrow: Right 3">
            <a:hlinkClick r:id="rId27" action="ppaction://hlinksldjump"/>
            <a:extLst>
              <a:ext uri="{FF2B5EF4-FFF2-40B4-BE49-F238E27FC236}">
                <a16:creationId xmlns:a16="http://schemas.microsoft.com/office/drawing/2014/main" id="{CFFA121A-8CBD-CC44-5CAC-0618076F396D}"/>
              </a:ext>
            </a:extLst>
          </p:cNvPr>
          <p:cNvSpPr/>
          <p:nvPr/>
        </p:nvSpPr>
        <p:spPr>
          <a:xfrm>
            <a:off x="11432757" y="211111"/>
            <a:ext cx="647700" cy="456393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9666" y="59802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hlinkClick r:id="rId10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473622" y="239008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: 10 =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8" name="Picture 8" descr="4,001 BEST Seashell Clipart IMAGES, STOCK PHOTOS &amp;amp; VECTORS | Adobe Stock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5524" y="5079887"/>
            <a:ext cx="1561215" cy="136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50 :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(6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+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4 )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=</a:t>
            </a:r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0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4" descr="Cute bright pink cartoon seashell icon colorful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683443" y="5424757"/>
            <a:ext cx="1007907" cy="10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图形 25">
            <a:hlinkClick r:id="rId9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4169" y="59510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D629CE-236C-47BF-BC7A-8E9A6ED0331C}"/>
              </a:ext>
            </a:extLst>
          </p:cNvPr>
          <p:cNvSpPr txBox="1"/>
          <p:nvPr/>
        </p:nvSpPr>
        <p:spPr>
          <a:xfrm>
            <a:off x="2473622" y="239008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3 =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943D45-729B-426A-BBBC-474C05D19689}"/>
              </a:ext>
            </a:extLst>
          </p:cNvPr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43">
            <a:extLst>
              <a:ext uri="{FF2B5EF4-FFF2-40B4-BE49-F238E27FC236}">
                <a16:creationId xmlns:a16="http://schemas.microsoft.com/office/drawing/2014/main" id="{BBF963B9-2F06-4046-BFA4-63672E9C4603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17AEC3-3B2F-4181-9D1C-F5ED71F3A89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cs typeface="Arial" panose="020B0604020202020204" pitchFamily="34" charset="0"/>
              </a:rPr>
              <a:t>5 x (5 - 2)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10" y="5279377"/>
            <a:ext cx="1341267" cy="1207881"/>
          </a:xfrm>
          <a:prstGeom prst="rect">
            <a:avLst/>
          </a:prstGeom>
        </p:spPr>
      </p:pic>
      <p:pic>
        <p:nvPicPr>
          <p:cNvPr id="33" name="图形 25">
            <a:hlinkClick r:id="rId8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48" y="2830328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0857" y="5883317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3C5FD3-7963-4081-A30D-EFEFC1606DD4}"/>
              </a:ext>
            </a:extLst>
          </p:cNvPr>
          <p:cNvSpPr txBox="1"/>
          <p:nvPr/>
        </p:nvSpPr>
        <p:spPr>
          <a:xfrm>
            <a:off x="2473622" y="239008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+ 14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B4331-D5FA-43BA-AE11-21DBD0A187CE}"/>
              </a:ext>
            </a:extLst>
          </p:cNvPr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EBD85FE-8928-478D-86B5-7981B7EBDEA4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7449EA-FF32-41FE-B3C7-A53D1817FFAD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+ (40 – 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902" b="92092" l="19043" r="30679">
                        <a14:foregroundMark x1="23874" y1="79506" x2="26077" y2="80466"/>
                        <a14:foregroundMark x1="23405" y1="78570" x2="26239" y2="78882"/>
                        <a14:foregroundMark x1="23567" y1="80466" x2="23567" y2="80466"/>
                        <a14:foregroundMark x1="23567" y1="80466" x2="23567" y2="80466"/>
                        <a14:foregroundMark x1="23567" y1="81114" x2="23567" y2="81114"/>
                        <a14:foregroundMark x1="23405" y1="81114" x2="23405" y2="81114"/>
                        <a14:foregroundMark x1="23405" y1="78882" x2="22935" y2="833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588" t="49128" r="67866" b="3134"/>
          <a:stretch/>
        </p:blipFill>
        <p:spPr>
          <a:xfrm>
            <a:off x="6914532" y="1902353"/>
            <a:ext cx="2409552" cy="3199495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146" b="94572" l="65351" r="78692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3684" t="45719" r="19641" b="12127"/>
          <a:stretch/>
        </p:blipFill>
        <p:spPr>
          <a:xfrm rot="928165">
            <a:off x="5241160" y="2762682"/>
            <a:ext cx="2550781" cy="2951981"/>
          </a:xfrm>
          <a:prstGeom prst="rect">
            <a:avLst/>
          </a:prstGeom>
        </p:spPr>
      </p:pic>
      <p:pic>
        <p:nvPicPr>
          <p:cNvPr id="28" name="Picture 2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5" b="50715" l="19633" r="34807">
                        <a14:foregroundMark x1="23405" y1="33765" x2="28588" y2="34725"/>
                        <a14:foregroundMark x1="27324" y1="29014" x2="28750" y2="35037"/>
                        <a14:foregroundMark x1="24344" y1="30910" x2="23712" y2="36957"/>
                        <a14:foregroundMark x1="22935" y1="32493" x2="22935" y2="32493"/>
                        <a14:foregroundMark x1="28280" y1="30910" x2="28588" y2="32181"/>
                        <a14:foregroundMark x1="27956" y1="33453" x2="27956" y2="33453"/>
                        <a14:foregroundMark x1="26709" y1="30598" x2="23405" y2="33453"/>
                        <a14:foregroundMark x1="27178" y1="32829" x2="27178" y2="32829"/>
                        <a14:foregroundMark x1="27178" y1="32829" x2="27178" y2="32829"/>
                        <a14:foregroundMark x1="27017" y1="31557" x2="27017" y2="31557"/>
                        <a14:foregroundMark x1="26855" y1="31557" x2="26855" y2="31557"/>
                        <a14:foregroundMark x1="27810" y1="34077" x2="27810" y2="34077"/>
                        <a14:foregroundMark x1="27810" y1="34077" x2="27810" y2="3407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36" r="63296" b="57369"/>
          <a:stretch/>
        </p:blipFill>
        <p:spPr>
          <a:xfrm rot="21208351" flipH="1">
            <a:off x="2637206" y="1377425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0749" y="3583997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10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5487" y="5129785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2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0321" y="3939354"/>
            <a:ext cx="3283775" cy="1576968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60CBF929-C7C2-4863-244B-71527BDDFF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913" y="150019"/>
            <a:ext cx="9211076" cy="22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781C3-4C24-35E5-A281-08ACF82E50D1}"/>
              </a:ext>
            </a:extLst>
          </p:cNvPr>
          <p:cNvSpPr/>
          <p:nvPr/>
        </p:nvSpPr>
        <p:spPr>
          <a:xfrm>
            <a:off x="5393299" y="1707281"/>
            <a:ext cx="28077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22099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DẶN DÒ</a:t>
            </a:r>
            <a:endParaRPr lang="en-US" sz="6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23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569075"/>
            <a:ext cx="5632627" cy="1407772"/>
            <a:chOff x="311419" y="3426806"/>
            <a:chExt cx="4224470" cy="105582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426806"/>
              <a:ext cx="3916087" cy="1055829"/>
              <a:chOff x="129540" y="-30699"/>
              <a:chExt cx="11932920" cy="18694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221450"/>
                  <a:gd name="connsiteY0" fmla="*/ 0 h 1288256"/>
                  <a:gd name="connsiteX1" fmla="*/ 5221450 w 5221450"/>
                  <a:gd name="connsiteY1" fmla="*/ 0 h 1288256"/>
                  <a:gd name="connsiteX2" fmla="*/ 5221450 w 5221450"/>
                  <a:gd name="connsiteY2" fmla="*/ 1288256 h 1288256"/>
                  <a:gd name="connsiteX3" fmla="*/ 0 w 5221450"/>
                  <a:gd name="connsiteY3" fmla="*/ 1288256 h 1288256"/>
                  <a:gd name="connsiteX4" fmla="*/ 0 w 5221450"/>
                  <a:gd name="connsiteY4" fmla="*/ 0 h 12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1450" h="1288256" fill="none" extrusionOk="0">
                    <a:moveTo>
                      <a:pt x="0" y="0"/>
                    </a:moveTo>
                    <a:cubicBezTo>
                      <a:pt x="2566289" y="-133017"/>
                      <a:pt x="3966322" y="-123057"/>
                      <a:pt x="5221450" y="0"/>
                    </a:cubicBezTo>
                    <a:cubicBezTo>
                      <a:pt x="5253838" y="240328"/>
                      <a:pt x="5250275" y="866881"/>
                      <a:pt x="5221450" y="1288256"/>
                    </a:cubicBezTo>
                    <a:cubicBezTo>
                      <a:pt x="4150926" y="1286055"/>
                      <a:pt x="1699776" y="1158485"/>
                      <a:pt x="0" y="1288256"/>
                    </a:cubicBezTo>
                    <a:cubicBezTo>
                      <a:pt x="86123" y="838754"/>
                      <a:pt x="-47239" y="489236"/>
                      <a:pt x="0" y="0"/>
                    </a:cubicBezTo>
                    <a:close/>
                  </a:path>
                  <a:path w="5221450" h="1288256" stroke="0" extrusionOk="0">
                    <a:moveTo>
                      <a:pt x="0" y="0"/>
                    </a:moveTo>
                    <a:cubicBezTo>
                      <a:pt x="1567358" y="-157587"/>
                      <a:pt x="4014148" y="-63908"/>
                      <a:pt x="5221450" y="0"/>
                    </a:cubicBezTo>
                    <a:cubicBezTo>
                      <a:pt x="5140888" y="203503"/>
                      <a:pt x="5112018" y="818100"/>
                      <a:pt x="5221450" y="1288256"/>
                    </a:cubicBezTo>
                    <a:cubicBezTo>
                      <a:pt x="3670815" y="1187258"/>
                      <a:pt x="1507187" y="1409312"/>
                      <a:pt x="0" y="1288256"/>
                    </a:cubicBezTo>
                    <a:cubicBezTo>
                      <a:pt x="-13021" y="1155505"/>
                      <a:pt x="-26609" y="46777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902687" y="-30699"/>
                <a:ext cx="4599917" cy="17575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8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74590"/>
            <a:ext cx="5933025" cy="1394064"/>
            <a:chOff x="4684130" y="1705942"/>
            <a:chExt cx="4449769" cy="104554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05942"/>
              <a:ext cx="4067844" cy="1045548"/>
              <a:chOff x="129540" y="-12495"/>
              <a:chExt cx="12171988" cy="185129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317264"/>
                  <a:gd name="connsiteY0" fmla="*/ 0 h 1288256"/>
                  <a:gd name="connsiteX1" fmla="*/ 5317264 w 5317264"/>
                  <a:gd name="connsiteY1" fmla="*/ 0 h 1288256"/>
                  <a:gd name="connsiteX2" fmla="*/ 5317264 w 5317264"/>
                  <a:gd name="connsiteY2" fmla="*/ 1288256 h 1288256"/>
                  <a:gd name="connsiteX3" fmla="*/ 0 w 5317264"/>
                  <a:gd name="connsiteY3" fmla="*/ 1288256 h 1288256"/>
                  <a:gd name="connsiteX4" fmla="*/ 0 w 5317264"/>
                  <a:gd name="connsiteY4" fmla="*/ 0 h 12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7264" h="1288256" fill="none" extrusionOk="0">
                    <a:moveTo>
                      <a:pt x="0" y="0"/>
                    </a:moveTo>
                    <a:cubicBezTo>
                      <a:pt x="1674726" y="-133017"/>
                      <a:pt x="4239257" y="-123057"/>
                      <a:pt x="5317264" y="0"/>
                    </a:cubicBezTo>
                    <a:cubicBezTo>
                      <a:pt x="5349652" y="240328"/>
                      <a:pt x="5346089" y="866881"/>
                      <a:pt x="5317264" y="1288256"/>
                    </a:cubicBezTo>
                    <a:cubicBezTo>
                      <a:pt x="3702899" y="1286055"/>
                      <a:pt x="2515180" y="1158485"/>
                      <a:pt x="0" y="1288256"/>
                    </a:cubicBezTo>
                    <a:cubicBezTo>
                      <a:pt x="86123" y="838754"/>
                      <a:pt x="-47239" y="489236"/>
                      <a:pt x="0" y="0"/>
                    </a:cubicBezTo>
                    <a:close/>
                  </a:path>
                  <a:path w="5317264" h="1288256" stroke="0" extrusionOk="0">
                    <a:moveTo>
                      <a:pt x="0" y="0"/>
                    </a:moveTo>
                    <a:cubicBezTo>
                      <a:pt x="1554657" y="-157587"/>
                      <a:pt x="4152450" y="-63908"/>
                      <a:pt x="5317264" y="0"/>
                    </a:cubicBezTo>
                    <a:cubicBezTo>
                      <a:pt x="5236702" y="203503"/>
                      <a:pt x="5207832" y="818100"/>
                      <a:pt x="5317264" y="1288256"/>
                    </a:cubicBezTo>
                    <a:cubicBezTo>
                      <a:pt x="3624057" y="1187258"/>
                      <a:pt x="2479506" y="1409312"/>
                      <a:pt x="0" y="1288256"/>
                    </a:cubicBezTo>
                    <a:cubicBezTo>
                      <a:pt x="-13021" y="1155505"/>
                      <a:pt x="-26609" y="46777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30647" y="-12495"/>
                <a:ext cx="8670881" cy="1757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8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60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199343"/>
            <a:ext cx="5646933" cy="1442559"/>
            <a:chOff x="264580" y="1649506"/>
            <a:chExt cx="4235200" cy="108191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649506"/>
              <a:ext cx="3843867" cy="1081919"/>
              <a:chOff x="129540" y="-76895"/>
              <a:chExt cx="11932920" cy="191569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125156"/>
                  <a:gd name="connsiteY0" fmla="*/ 0 h 1288256"/>
                  <a:gd name="connsiteX1" fmla="*/ 5125156 w 5125156"/>
                  <a:gd name="connsiteY1" fmla="*/ 0 h 1288256"/>
                  <a:gd name="connsiteX2" fmla="*/ 5125156 w 5125156"/>
                  <a:gd name="connsiteY2" fmla="*/ 1288256 h 1288256"/>
                  <a:gd name="connsiteX3" fmla="*/ 0 w 5125156"/>
                  <a:gd name="connsiteY3" fmla="*/ 1288256 h 1288256"/>
                  <a:gd name="connsiteX4" fmla="*/ 0 w 5125156"/>
                  <a:gd name="connsiteY4" fmla="*/ 0 h 12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5156" h="1288256" fill="none" extrusionOk="0">
                    <a:moveTo>
                      <a:pt x="0" y="0"/>
                    </a:moveTo>
                    <a:cubicBezTo>
                      <a:pt x="1674750" y="-133017"/>
                      <a:pt x="4266908" y="-123057"/>
                      <a:pt x="5125156" y="0"/>
                    </a:cubicBezTo>
                    <a:cubicBezTo>
                      <a:pt x="5157544" y="240328"/>
                      <a:pt x="5153981" y="866881"/>
                      <a:pt x="5125156" y="1288256"/>
                    </a:cubicBezTo>
                    <a:cubicBezTo>
                      <a:pt x="3376220" y="1286055"/>
                      <a:pt x="2405360" y="1158485"/>
                      <a:pt x="0" y="1288256"/>
                    </a:cubicBezTo>
                    <a:cubicBezTo>
                      <a:pt x="86123" y="838754"/>
                      <a:pt x="-47239" y="489236"/>
                      <a:pt x="0" y="0"/>
                    </a:cubicBezTo>
                    <a:close/>
                  </a:path>
                  <a:path w="5125156" h="1288256" stroke="0" extrusionOk="0">
                    <a:moveTo>
                      <a:pt x="0" y="0"/>
                    </a:moveTo>
                    <a:cubicBezTo>
                      <a:pt x="1192529" y="-157587"/>
                      <a:pt x="2662472" y="-63908"/>
                      <a:pt x="5125156" y="0"/>
                    </a:cubicBezTo>
                    <a:cubicBezTo>
                      <a:pt x="5044594" y="203503"/>
                      <a:pt x="5015724" y="818100"/>
                      <a:pt x="5125156" y="1288256"/>
                    </a:cubicBezTo>
                    <a:cubicBezTo>
                      <a:pt x="3105318" y="1187258"/>
                      <a:pt x="2180169" y="1409312"/>
                      <a:pt x="0" y="1288256"/>
                    </a:cubicBezTo>
                    <a:cubicBezTo>
                      <a:pt x="-13021" y="1155505"/>
                      <a:pt x="-26609" y="46777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919301" y="-76895"/>
                <a:ext cx="5480101" cy="17575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8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15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21275"/>
            <a:ext cx="6862486" cy="1355573"/>
            <a:chOff x="4739560" y="3465956"/>
            <a:chExt cx="5146865" cy="101668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65956"/>
              <a:ext cx="4805137" cy="1016680"/>
              <a:chOff x="129540" y="38622"/>
              <a:chExt cx="14433284" cy="1800175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296953"/>
                  <a:gd name="connsiteY0" fmla="*/ 0 h 1288257"/>
                  <a:gd name="connsiteX1" fmla="*/ 5296953 w 5296953"/>
                  <a:gd name="connsiteY1" fmla="*/ 0 h 1288257"/>
                  <a:gd name="connsiteX2" fmla="*/ 5296953 w 5296953"/>
                  <a:gd name="connsiteY2" fmla="*/ 1288257 h 1288257"/>
                  <a:gd name="connsiteX3" fmla="*/ 0 w 5296953"/>
                  <a:gd name="connsiteY3" fmla="*/ 1288257 h 1288257"/>
                  <a:gd name="connsiteX4" fmla="*/ 0 w 5296953"/>
                  <a:gd name="connsiteY4" fmla="*/ 0 h 128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6953" h="1288257" fill="none" extrusionOk="0">
                    <a:moveTo>
                      <a:pt x="0" y="0"/>
                    </a:moveTo>
                    <a:cubicBezTo>
                      <a:pt x="1073176" y="-133017"/>
                      <a:pt x="4751055" y="-123057"/>
                      <a:pt x="5296953" y="0"/>
                    </a:cubicBezTo>
                    <a:cubicBezTo>
                      <a:pt x="5330992" y="239927"/>
                      <a:pt x="5328619" y="866786"/>
                      <a:pt x="5296953" y="1288257"/>
                    </a:cubicBezTo>
                    <a:cubicBezTo>
                      <a:pt x="3955790" y="1286056"/>
                      <a:pt x="1804640" y="1158486"/>
                      <a:pt x="0" y="1288257"/>
                    </a:cubicBezTo>
                    <a:cubicBezTo>
                      <a:pt x="85836" y="840849"/>
                      <a:pt x="-48394" y="491884"/>
                      <a:pt x="0" y="0"/>
                    </a:cubicBezTo>
                    <a:close/>
                  </a:path>
                  <a:path w="5296953" h="1288257" stroke="0" extrusionOk="0">
                    <a:moveTo>
                      <a:pt x="0" y="0"/>
                    </a:moveTo>
                    <a:cubicBezTo>
                      <a:pt x="1494375" y="-157587"/>
                      <a:pt x="3902242" y="-63908"/>
                      <a:pt x="5296953" y="0"/>
                    </a:cubicBezTo>
                    <a:cubicBezTo>
                      <a:pt x="5218327" y="200193"/>
                      <a:pt x="5188967" y="814865"/>
                      <a:pt x="5296953" y="1288257"/>
                    </a:cubicBezTo>
                    <a:cubicBezTo>
                      <a:pt x="2653537" y="1187259"/>
                      <a:pt x="2589224" y="1409313"/>
                      <a:pt x="0" y="1288257"/>
                    </a:cubicBezTo>
                    <a:cubicBezTo>
                      <a:pt x="-13441" y="1157714"/>
                      <a:pt x="-27163" y="467849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869844" y="38622"/>
                <a:ext cx="10692980" cy="1757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8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36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132981" y="-516802"/>
            <a:ext cx="11957270" cy="2555027"/>
            <a:chOff x="-99735" y="-387601"/>
            <a:chExt cx="8967952" cy="1916270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114656" y="454042"/>
              <a:ext cx="6991814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28 + 32 : 4</a:t>
              </a:r>
            </a:p>
          </p:txBody>
        </p:sp>
        <p:pic>
          <p:nvPicPr>
            <p:cNvPr id="66" name="Picture 65" descr="A picture containing diagram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635" b="50715" l="19633" r="34807">
                          <a14:foregroundMark x1="23405" y1="33765" x2="28588" y2="34725"/>
                          <a14:foregroundMark x1="27324" y1="29014" x2="28750" y2="35037"/>
                          <a14:foregroundMark x1="24344" y1="30910" x2="23712" y2="36957"/>
                          <a14:foregroundMark x1="22935" y1="32493" x2="22935" y2="32493"/>
                          <a14:foregroundMark x1="28280" y1="30910" x2="28588" y2="32181"/>
                          <a14:foregroundMark x1="27956" y1="33453" x2="27956" y2="33453"/>
                          <a14:foregroundMark x1="26709" y1="30598" x2="23405" y2="33453"/>
                          <a14:foregroundMark x1="27178" y1="32829" x2="27178" y2="32829"/>
                          <a14:foregroundMark x1="27178" y1="32829" x2="27178" y2="32829"/>
                          <a14:foregroundMark x1="27017" y1="31557" x2="27017" y2="31557"/>
                          <a14:foregroundMark x1="26855" y1="31557" x2="26855" y2="31557"/>
                          <a14:foregroundMark x1="27810" y1="34077" x2="27810" y2="34077"/>
                          <a14:foregroundMark x1="27810" y1="34077" x2="27810" y2="34077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36" r="63296" b="57369"/>
            <a:stretch/>
          </p:blipFill>
          <p:spPr>
            <a:xfrm rot="21208351" flipH="1">
              <a:off x="-99735" y="-387601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 descr="A picture containing diagram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5" b="50715" l="19633" r="34807">
                        <a14:foregroundMark x1="23405" y1="33765" x2="28588" y2="34725"/>
                        <a14:foregroundMark x1="27324" y1="29014" x2="28750" y2="35037"/>
                        <a14:foregroundMark x1="24344" y1="30910" x2="23712" y2="36957"/>
                        <a14:foregroundMark x1="22935" y1="32493" x2="22935" y2="32493"/>
                        <a14:foregroundMark x1="28280" y1="30910" x2="28588" y2="32181"/>
                        <a14:foregroundMark x1="27956" y1="33453" x2="27956" y2="33453"/>
                        <a14:foregroundMark x1="26709" y1="30598" x2="23405" y2="33453"/>
                        <a14:foregroundMark x1="27178" y1="32829" x2="27178" y2="32829"/>
                        <a14:foregroundMark x1="27178" y1="32829" x2="27178" y2="32829"/>
                        <a14:foregroundMark x1="27017" y1="31557" x2="27017" y2="31557"/>
                        <a14:foregroundMark x1="26855" y1="31557" x2="26855" y2="31557"/>
                        <a14:foregroundMark x1="27810" y1="34077" x2="27810" y2="34077"/>
                        <a14:foregroundMark x1="27810" y1="34077" x2="27810" y2="3407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36" r="63296" b="57369"/>
          <a:stretch/>
        </p:blipFill>
        <p:spPr>
          <a:xfrm rot="994904" flipH="1">
            <a:off x="10333432" y="3701763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7793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221450"/>
                  <a:gd name="connsiteY0" fmla="*/ 0 h 1288257"/>
                  <a:gd name="connsiteX1" fmla="*/ 5221450 w 5221450"/>
                  <a:gd name="connsiteY1" fmla="*/ 0 h 1288257"/>
                  <a:gd name="connsiteX2" fmla="*/ 5221450 w 5221450"/>
                  <a:gd name="connsiteY2" fmla="*/ 1288257 h 1288257"/>
                  <a:gd name="connsiteX3" fmla="*/ 0 w 5221450"/>
                  <a:gd name="connsiteY3" fmla="*/ 1288257 h 1288257"/>
                  <a:gd name="connsiteX4" fmla="*/ 0 w 5221450"/>
                  <a:gd name="connsiteY4" fmla="*/ 0 h 128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1450" h="1288257" fill="none" extrusionOk="0">
                    <a:moveTo>
                      <a:pt x="0" y="0"/>
                    </a:moveTo>
                    <a:cubicBezTo>
                      <a:pt x="2566289" y="-133017"/>
                      <a:pt x="3966322" y="-123057"/>
                      <a:pt x="5221450" y="0"/>
                    </a:cubicBezTo>
                    <a:cubicBezTo>
                      <a:pt x="5255489" y="239927"/>
                      <a:pt x="5253116" y="866786"/>
                      <a:pt x="5221450" y="1288257"/>
                    </a:cubicBezTo>
                    <a:cubicBezTo>
                      <a:pt x="4150926" y="1286056"/>
                      <a:pt x="1699776" y="1158486"/>
                      <a:pt x="0" y="1288257"/>
                    </a:cubicBezTo>
                    <a:cubicBezTo>
                      <a:pt x="85836" y="840849"/>
                      <a:pt x="-48394" y="491884"/>
                      <a:pt x="0" y="0"/>
                    </a:cubicBezTo>
                    <a:close/>
                  </a:path>
                  <a:path w="5221450" h="1288257" stroke="0" extrusionOk="0">
                    <a:moveTo>
                      <a:pt x="0" y="0"/>
                    </a:moveTo>
                    <a:cubicBezTo>
                      <a:pt x="1567358" y="-157587"/>
                      <a:pt x="4014148" y="-63908"/>
                      <a:pt x="5221450" y="0"/>
                    </a:cubicBezTo>
                    <a:cubicBezTo>
                      <a:pt x="5142824" y="200193"/>
                      <a:pt x="5113464" y="814865"/>
                      <a:pt x="5221450" y="1288257"/>
                    </a:cubicBezTo>
                    <a:cubicBezTo>
                      <a:pt x="3670815" y="1187259"/>
                      <a:pt x="1507187" y="1409313"/>
                      <a:pt x="0" y="1288257"/>
                    </a:cubicBezTo>
                    <a:cubicBezTo>
                      <a:pt x="-13441" y="1157714"/>
                      <a:pt x="-27163" y="467849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48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689094" y="355117"/>
                <a:ext cx="8593115" cy="1103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48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90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4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4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7"/>
            <a:ext cx="5826497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317264"/>
                  <a:gd name="connsiteY0" fmla="*/ 0 h 1288256"/>
                  <a:gd name="connsiteX1" fmla="*/ 5317264 w 5317264"/>
                  <a:gd name="connsiteY1" fmla="*/ 0 h 1288256"/>
                  <a:gd name="connsiteX2" fmla="*/ 5317264 w 5317264"/>
                  <a:gd name="connsiteY2" fmla="*/ 1288256 h 1288256"/>
                  <a:gd name="connsiteX3" fmla="*/ 0 w 5317264"/>
                  <a:gd name="connsiteY3" fmla="*/ 1288256 h 1288256"/>
                  <a:gd name="connsiteX4" fmla="*/ 0 w 5317264"/>
                  <a:gd name="connsiteY4" fmla="*/ 0 h 12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7264" h="1288256" fill="none" extrusionOk="0">
                    <a:moveTo>
                      <a:pt x="0" y="0"/>
                    </a:moveTo>
                    <a:cubicBezTo>
                      <a:pt x="1674726" y="-133017"/>
                      <a:pt x="4239257" y="-123057"/>
                      <a:pt x="5317264" y="0"/>
                    </a:cubicBezTo>
                    <a:cubicBezTo>
                      <a:pt x="5349652" y="240328"/>
                      <a:pt x="5346089" y="866881"/>
                      <a:pt x="5317264" y="1288256"/>
                    </a:cubicBezTo>
                    <a:cubicBezTo>
                      <a:pt x="3702899" y="1286055"/>
                      <a:pt x="2515180" y="1158485"/>
                      <a:pt x="0" y="1288256"/>
                    </a:cubicBezTo>
                    <a:cubicBezTo>
                      <a:pt x="86123" y="838754"/>
                      <a:pt x="-47239" y="489236"/>
                      <a:pt x="0" y="0"/>
                    </a:cubicBezTo>
                    <a:close/>
                  </a:path>
                  <a:path w="5317264" h="1288256" stroke="0" extrusionOk="0">
                    <a:moveTo>
                      <a:pt x="0" y="0"/>
                    </a:moveTo>
                    <a:cubicBezTo>
                      <a:pt x="1554657" y="-157587"/>
                      <a:pt x="4152450" y="-63908"/>
                      <a:pt x="5317264" y="0"/>
                    </a:cubicBezTo>
                    <a:cubicBezTo>
                      <a:pt x="5236702" y="203503"/>
                      <a:pt x="5207832" y="818100"/>
                      <a:pt x="5317264" y="1288256"/>
                    </a:cubicBezTo>
                    <a:cubicBezTo>
                      <a:pt x="3624057" y="1187258"/>
                      <a:pt x="2479506" y="1409312"/>
                      <a:pt x="0" y="1288256"/>
                    </a:cubicBezTo>
                    <a:cubicBezTo>
                      <a:pt x="-13021" y="1155505"/>
                      <a:pt x="-26609" y="46777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48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946655" y="396101"/>
                <a:ext cx="5156063" cy="1103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48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4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4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646934" cy="1288256"/>
            <a:chOff x="264580" y="1765233"/>
            <a:chExt cx="42352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8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125156"/>
                  <a:gd name="connsiteY0" fmla="*/ 0 h 1288256"/>
                  <a:gd name="connsiteX1" fmla="*/ 5125156 w 5125156"/>
                  <a:gd name="connsiteY1" fmla="*/ 0 h 1288256"/>
                  <a:gd name="connsiteX2" fmla="*/ 5125156 w 5125156"/>
                  <a:gd name="connsiteY2" fmla="*/ 1288256 h 1288256"/>
                  <a:gd name="connsiteX3" fmla="*/ 0 w 5125156"/>
                  <a:gd name="connsiteY3" fmla="*/ 1288256 h 1288256"/>
                  <a:gd name="connsiteX4" fmla="*/ 0 w 5125156"/>
                  <a:gd name="connsiteY4" fmla="*/ 0 h 12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5156" h="1288256" fill="none" extrusionOk="0">
                    <a:moveTo>
                      <a:pt x="0" y="0"/>
                    </a:moveTo>
                    <a:cubicBezTo>
                      <a:pt x="1674750" y="-133017"/>
                      <a:pt x="4266908" y="-123057"/>
                      <a:pt x="5125156" y="0"/>
                    </a:cubicBezTo>
                    <a:cubicBezTo>
                      <a:pt x="5157544" y="240328"/>
                      <a:pt x="5153981" y="866881"/>
                      <a:pt x="5125156" y="1288256"/>
                    </a:cubicBezTo>
                    <a:cubicBezTo>
                      <a:pt x="3376220" y="1286055"/>
                      <a:pt x="2405360" y="1158485"/>
                      <a:pt x="0" y="1288256"/>
                    </a:cubicBezTo>
                    <a:cubicBezTo>
                      <a:pt x="86123" y="838754"/>
                      <a:pt x="-47239" y="489236"/>
                      <a:pt x="0" y="0"/>
                    </a:cubicBezTo>
                    <a:close/>
                  </a:path>
                  <a:path w="5125156" h="1288256" stroke="0" extrusionOk="0">
                    <a:moveTo>
                      <a:pt x="0" y="0"/>
                    </a:moveTo>
                    <a:cubicBezTo>
                      <a:pt x="1192529" y="-157587"/>
                      <a:pt x="2662472" y="-63908"/>
                      <a:pt x="5125156" y="0"/>
                    </a:cubicBezTo>
                    <a:cubicBezTo>
                      <a:pt x="5044594" y="203503"/>
                      <a:pt x="5015724" y="818100"/>
                      <a:pt x="5125156" y="1288256"/>
                    </a:cubicBezTo>
                    <a:cubicBezTo>
                      <a:pt x="3105318" y="1187258"/>
                      <a:pt x="2180169" y="1409312"/>
                      <a:pt x="0" y="1288256"/>
                    </a:cubicBezTo>
                    <a:cubicBezTo>
                      <a:pt x="-13021" y="1155505"/>
                      <a:pt x="-26609" y="46777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48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7336" y="389878"/>
                <a:ext cx="8112070" cy="1103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48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4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4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296954"/>
                  <a:gd name="connsiteY0" fmla="*/ 0 h 1288256"/>
                  <a:gd name="connsiteX1" fmla="*/ 5296954 w 5296954"/>
                  <a:gd name="connsiteY1" fmla="*/ 0 h 1288256"/>
                  <a:gd name="connsiteX2" fmla="*/ 5296954 w 5296954"/>
                  <a:gd name="connsiteY2" fmla="*/ 1288256 h 1288256"/>
                  <a:gd name="connsiteX3" fmla="*/ 0 w 5296954"/>
                  <a:gd name="connsiteY3" fmla="*/ 1288256 h 1288256"/>
                  <a:gd name="connsiteX4" fmla="*/ 0 w 5296954"/>
                  <a:gd name="connsiteY4" fmla="*/ 0 h 12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6954" h="1288256" fill="none" extrusionOk="0">
                    <a:moveTo>
                      <a:pt x="0" y="0"/>
                    </a:moveTo>
                    <a:cubicBezTo>
                      <a:pt x="1073101" y="-133017"/>
                      <a:pt x="4750402" y="-123057"/>
                      <a:pt x="5296954" y="0"/>
                    </a:cubicBezTo>
                    <a:cubicBezTo>
                      <a:pt x="5329342" y="240328"/>
                      <a:pt x="5325779" y="866881"/>
                      <a:pt x="5296954" y="1288256"/>
                    </a:cubicBezTo>
                    <a:cubicBezTo>
                      <a:pt x="3956092" y="1286055"/>
                      <a:pt x="1804780" y="1158485"/>
                      <a:pt x="0" y="1288256"/>
                    </a:cubicBezTo>
                    <a:cubicBezTo>
                      <a:pt x="86123" y="838754"/>
                      <a:pt x="-47239" y="489236"/>
                      <a:pt x="0" y="0"/>
                    </a:cubicBezTo>
                    <a:close/>
                  </a:path>
                  <a:path w="5296954" h="1288256" stroke="0" extrusionOk="0">
                    <a:moveTo>
                      <a:pt x="0" y="0"/>
                    </a:moveTo>
                    <a:cubicBezTo>
                      <a:pt x="1493959" y="-157587"/>
                      <a:pt x="3901521" y="-63908"/>
                      <a:pt x="5296954" y="0"/>
                    </a:cubicBezTo>
                    <a:cubicBezTo>
                      <a:pt x="5216392" y="203503"/>
                      <a:pt x="5187522" y="818100"/>
                      <a:pt x="5296954" y="1288256"/>
                    </a:cubicBezTo>
                    <a:cubicBezTo>
                      <a:pt x="2653689" y="1187258"/>
                      <a:pt x="2589847" y="1409312"/>
                      <a:pt x="0" y="1288256"/>
                    </a:cubicBezTo>
                    <a:cubicBezTo>
                      <a:pt x="-13021" y="1155505"/>
                      <a:pt x="-26609" y="46777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48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041554" y="371638"/>
                <a:ext cx="5248325" cy="1103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48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4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4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132980" y="-516802"/>
            <a:ext cx="11957269" cy="2555027"/>
            <a:chOff x="-99735" y="-387601"/>
            <a:chExt cx="8967952" cy="1916270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037531" y="319014"/>
              <a:ext cx="7092648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90 : 3 x 3</a:t>
              </a:r>
            </a:p>
          </p:txBody>
        </p:sp>
        <p:pic>
          <p:nvPicPr>
            <p:cNvPr id="66" name="Picture 65" descr="A picture containing diagram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635" b="50715" l="19633" r="34807">
                          <a14:foregroundMark x1="23405" y1="33765" x2="28588" y2="34725"/>
                          <a14:foregroundMark x1="27324" y1="29014" x2="28750" y2="35037"/>
                          <a14:foregroundMark x1="24344" y1="30910" x2="23712" y2="36957"/>
                          <a14:foregroundMark x1="22935" y1="32493" x2="22935" y2="32493"/>
                          <a14:foregroundMark x1="28280" y1="30910" x2="28588" y2="32181"/>
                          <a14:foregroundMark x1="27956" y1="33453" x2="27956" y2="33453"/>
                          <a14:foregroundMark x1="26709" y1="30598" x2="23405" y2="33453"/>
                          <a14:foregroundMark x1="27178" y1="32829" x2="27178" y2="32829"/>
                          <a14:foregroundMark x1="27178" y1="32829" x2="27178" y2="32829"/>
                          <a14:foregroundMark x1="27017" y1="31557" x2="27017" y2="31557"/>
                          <a14:foregroundMark x1="26855" y1="31557" x2="26855" y2="31557"/>
                          <a14:foregroundMark x1="27810" y1="34077" x2="27810" y2="34077"/>
                          <a14:foregroundMark x1="27810" y1="34077" x2="27810" y2="34077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36" r="63296" b="57369"/>
            <a:stretch/>
          </p:blipFill>
          <p:spPr>
            <a:xfrm rot="21208351" flipH="1">
              <a:off x="-99735" y="-387601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0497590" y="4599169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 descr="A picture containing diagram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146" b="94572" l="65351" r="78692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3684" t="45719" r="19641" b="12127"/>
          <a:stretch/>
        </p:blipFill>
        <p:spPr>
          <a:xfrm rot="928165">
            <a:off x="4431952" y="307744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0175" y="4674359"/>
            <a:ext cx="6878962" cy="1346023"/>
            <a:chOff x="311419" y="3516443"/>
            <a:chExt cx="5159224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4817053" cy="978644"/>
              <a:chOff x="232497" y="182681"/>
              <a:chExt cx="1467830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5221449"/>
                  <a:gd name="connsiteY0" fmla="*/ 0 h 1288256"/>
                  <a:gd name="connsiteX1" fmla="*/ 5221449 w 5221449"/>
                  <a:gd name="connsiteY1" fmla="*/ 0 h 1288256"/>
                  <a:gd name="connsiteX2" fmla="*/ 5221449 w 5221449"/>
                  <a:gd name="connsiteY2" fmla="*/ 1288256 h 1288256"/>
                  <a:gd name="connsiteX3" fmla="*/ 0 w 5221449"/>
                  <a:gd name="connsiteY3" fmla="*/ 1288256 h 1288256"/>
                  <a:gd name="connsiteX4" fmla="*/ 0 w 5221449"/>
                  <a:gd name="connsiteY4" fmla="*/ 0 h 12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1449" h="1288256" fill="none" extrusionOk="0">
                    <a:moveTo>
                      <a:pt x="0" y="0"/>
                    </a:moveTo>
                    <a:cubicBezTo>
                      <a:pt x="2566365" y="-133017"/>
                      <a:pt x="3966985" y="-123057"/>
                      <a:pt x="5221449" y="0"/>
                    </a:cubicBezTo>
                    <a:cubicBezTo>
                      <a:pt x="5253837" y="240328"/>
                      <a:pt x="5250274" y="866881"/>
                      <a:pt x="5221449" y="1288256"/>
                    </a:cubicBezTo>
                    <a:cubicBezTo>
                      <a:pt x="4150620" y="1286055"/>
                      <a:pt x="1699634" y="1158485"/>
                      <a:pt x="0" y="1288256"/>
                    </a:cubicBezTo>
                    <a:cubicBezTo>
                      <a:pt x="86123" y="838754"/>
                      <a:pt x="-47239" y="489236"/>
                      <a:pt x="0" y="0"/>
                    </a:cubicBezTo>
                    <a:close/>
                  </a:path>
                  <a:path w="5221449" h="1288256" stroke="0" extrusionOk="0">
                    <a:moveTo>
                      <a:pt x="0" y="0"/>
                    </a:moveTo>
                    <a:cubicBezTo>
                      <a:pt x="1567780" y="-157587"/>
                      <a:pt x="4014879" y="-63908"/>
                      <a:pt x="5221449" y="0"/>
                    </a:cubicBezTo>
                    <a:cubicBezTo>
                      <a:pt x="5140887" y="203503"/>
                      <a:pt x="5112017" y="818100"/>
                      <a:pt x="5221449" y="1288256"/>
                    </a:cubicBezTo>
                    <a:cubicBezTo>
                      <a:pt x="3670660" y="1187258"/>
                      <a:pt x="1506555" y="1409312"/>
                      <a:pt x="0" y="1288256"/>
                    </a:cubicBezTo>
                    <a:cubicBezTo>
                      <a:pt x="-13021" y="1155505"/>
                      <a:pt x="-26609" y="46777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688903" y="182681"/>
                <a:ext cx="11221894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120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7" y="2307667"/>
            <a:ext cx="6929999" cy="1360986"/>
            <a:chOff x="4684130" y="1730750"/>
            <a:chExt cx="519749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2"/>
              <a:ext cx="4815574" cy="1008228"/>
              <a:chOff x="129540" y="53585"/>
              <a:chExt cx="14409381" cy="178521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317264"/>
                  <a:gd name="connsiteY0" fmla="*/ 0 h 1288255"/>
                  <a:gd name="connsiteX1" fmla="*/ 5317264 w 5317264"/>
                  <a:gd name="connsiteY1" fmla="*/ 0 h 1288255"/>
                  <a:gd name="connsiteX2" fmla="*/ 5317264 w 5317264"/>
                  <a:gd name="connsiteY2" fmla="*/ 1288255 h 1288255"/>
                  <a:gd name="connsiteX3" fmla="*/ 0 w 5317264"/>
                  <a:gd name="connsiteY3" fmla="*/ 1288255 h 1288255"/>
                  <a:gd name="connsiteX4" fmla="*/ 0 w 5317264"/>
                  <a:gd name="connsiteY4" fmla="*/ 0 h 1288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7264" h="1288255" fill="none" extrusionOk="0">
                    <a:moveTo>
                      <a:pt x="0" y="0"/>
                    </a:moveTo>
                    <a:cubicBezTo>
                      <a:pt x="1674726" y="-133017"/>
                      <a:pt x="4239257" y="-123057"/>
                      <a:pt x="5317264" y="0"/>
                    </a:cubicBezTo>
                    <a:cubicBezTo>
                      <a:pt x="5348001" y="240730"/>
                      <a:pt x="5343247" y="866976"/>
                      <a:pt x="5317264" y="1288255"/>
                    </a:cubicBezTo>
                    <a:cubicBezTo>
                      <a:pt x="3702899" y="1286054"/>
                      <a:pt x="2515180" y="1158484"/>
                      <a:pt x="0" y="1288255"/>
                    </a:cubicBezTo>
                    <a:cubicBezTo>
                      <a:pt x="86409" y="836660"/>
                      <a:pt x="-46084" y="486589"/>
                      <a:pt x="0" y="0"/>
                    </a:cubicBezTo>
                    <a:close/>
                  </a:path>
                  <a:path w="5317264" h="1288255" stroke="0" extrusionOk="0">
                    <a:moveTo>
                      <a:pt x="0" y="0"/>
                    </a:moveTo>
                    <a:cubicBezTo>
                      <a:pt x="1554657" y="-157587"/>
                      <a:pt x="4152450" y="-63908"/>
                      <a:pt x="5317264" y="0"/>
                    </a:cubicBezTo>
                    <a:cubicBezTo>
                      <a:pt x="5234767" y="206814"/>
                      <a:pt x="5206386" y="821336"/>
                      <a:pt x="5317264" y="1288255"/>
                    </a:cubicBezTo>
                    <a:cubicBezTo>
                      <a:pt x="3624057" y="1187257"/>
                      <a:pt x="2479506" y="1409311"/>
                      <a:pt x="0" y="1288255"/>
                    </a:cubicBezTo>
                    <a:cubicBezTo>
                      <a:pt x="-12601" y="1153296"/>
                      <a:pt x="-26055" y="467702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317024" y="53585"/>
                <a:ext cx="11221897" cy="1621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60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297969"/>
            <a:ext cx="5646934" cy="1343932"/>
            <a:chOff x="264580" y="1723476"/>
            <a:chExt cx="4235200" cy="100794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23476"/>
              <a:ext cx="3843867" cy="1007949"/>
              <a:chOff x="129540" y="54079"/>
              <a:chExt cx="11932920" cy="178471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125157"/>
                  <a:gd name="connsiteY0" fmla="*/ 0 h 1288256"/>
                  <a:gd name="connsiteX1" fmla="*/ 5125157 w 5125157"/>
                  <a:gd name="connsiteY1" fmla="*/ 0 h 1288256"/>
                  <a:gd name="connsiteX2" fmla="*/ 5125157 w 5125157"/>
                  <a:gd name="connsiteY2" fmla="*/ 1288256 h 1288256"/>
                  <a:gd name="connsiteX3" fmla="*/ 0 w 5125157"/>
                  <a:gd name="connsiteY3" fmla="*/ 1288256 h 1288256"/>
                  <a:gd name="connsiteX4" fmla="*/ 0 w 5125157"/>
                  <a:gd name="connsiteY4" fmla="*/ 0 h 12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5157" h="1288256" fill="none" extrusionOk="0">
                    <a:moveTo>
                      <a:pt x="0" y="0"/>
                    </a:moveTo>
                    <a:cubicBezTo>
                      <a:pt x="1674672" y="-133017"/>
                      <a:pt x="4266232" y="-123057"/>
                      <a:pt x="5125157" y="0"/>
                    </a:cubicBezTo>
                    <a:cubicBezTo>
                      <a:pt x="5157545" y="240328"/>
                      <a:pt x="5153982" y="866881"/>
                      <a:pt x="5125157" y="1288256"/>
                    </a:cubicBezTo>
                    <a:cubicBezTo>
                      <a:pt x="3376532" y="1286055"/>
                      <a:pt x="2405505" y="1158485"/>
                      <a:pt x="0" y="1288256"/>
                    </a:cubicBezTo>
                    <a:cubicBezTo>
                      <a:pt x="86123" y="838754"/>
                      <a:pt x="-47239" y="489236"/>
                      <a:pt x="0" y="0"/>
                    </a:cubicBezTo>
                    <a:close/>
                  </a:path>
                  <a:path w="5125157" h="1288256" stroke="0" extrusionOk="0">
                    <a:moveTo>
                      <a:pt x="0" y="0"/>
                    </a:moveTo>
                    <a:cubicBezTo>
                      <a:pt x="1192099" y="-157587"/>
                      <a:pt x="2661727" y="-63908"/>
                      <a:pt x="5125157" y="0"/>
                    </a:cubicBezTo>
                    <a:cubicBezTo>
                      <a:pt x="5044595" y="203503"/>
                      <a:pt x="5015725" y="818100"/>
                      <a:pt x="5125157" y="1288256"/>
                    </a:cubicBezTo>
                    <a:cubicBezTo>
                      <a:pt x="3105476" y="1187258"/>
                      <a:pt x="2180813" y="1409312"/>
                      <a:pt x="0" y="1288256"/>
                    </a:cubicBezTo>
                    <a:cubicBezTo>
                      <a:pt x="-13021" y="1155505"/>
                      <a:pt x="-26609" y="46777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55419" y="54079"/>
                <a:ext cx="7242817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20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3" y="4609394"/>
            <a:ext cx="6988464" cy="1367452"/>
            <a:chOff x="4739560" y="3457046"/>
            <a:chExt cx="5241348" cy="10255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57046"/>
              <a:ext cx="4899620" cy="1025589"/>
              <a:chOff x="129540" y="22845"/>
              <a:chExt cx="14717083" cy="181595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5296953"/>
                  <a:gd name="connsiteY0" fmla="*/ 0 h 1288256"/>
                  <a:gd name="connsiteX1" fmla="*/ 5296953 w 5296953"/>
                  <a:gd name="connsiteY1" fmla="*/ 0 h 1288256"/>
                  <a:gd name="connsiteX2" fmla="*/ 5296953 w 5296953"/>
                  <a:gd name="connsiteY2" fmla="*/ 1288256 h 1288256"/>
                  <a:gd name="connsiteX3" fmla="*/ 0 w 5296953"/>
                  <a:gd name="connsiteY3" fmla="*/ 1288256 h 1288256"/>
                  <a:gd name="connsiteX4" fmla="*/ 0 w 5296953"/>
                  <a:gd name="connsiteY4" fmla="*/ 0 h 12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6953" h="1288256" fill="none" extrusionOk="0">
                    <a:moveTo>
                      <a:pt x="0" y="0"/>
                    </a:moveTo>
                    <a:cubicBezTo>
                      <a:pt x="1073176" y="-133017"/>
                      <a:pt x="4751055" y="-123057"/>
                      <a:pt x="5296953" y="0"/>
                    </a:cubicBezTo>
                    <a:cubicBezTo>
                      <a:pt x="5329341" y="240328"/>
                      <a:pt x="5325778" y="866881"/>
                      <a:pt x="5296953" y="1288256"/>
                    </a:cubicBezTo>
                    <a:cubicBezTo>
                      <a:pt x="3955790" y="1286055"/>
                      <a:pt x="1804640" y="1158485"/>
                      <a:pt x="0" y="1288256"/>
                    </a:cubicBezTo>
                    <a:cubicBezTo>
                      <a:pt x="86123" y="838754"/>
                      <a:pt x="-47239" y="489236"/>
                      <a:pt x="0" y="0"/>
                    </a:cubicBezTo>
                    <a:close/>
                  </a:path>
                  <a:path w="5296953" h="1288256" stroke="0" extrusionOk="0">
                    <a:moveTo>
                      <a:pt x="0" y="0"/>
                    </a:moveTo>
                    <a:cubicBezTo>
                      <a:pt x="1494375" y="-157587"/>
                      <a:pt x="3902242" y="-63908"/>
                      <a:pt x="5296953" y="0"/>
                    </a:cubicBezTo>
                    <a:cubicBezTo>
                      <a:pt x="5216391" y="203503"/>
                      <a:pt x="5187521" y="818100"/>
                      <a:pt x="5296953" y="1288256"/>
                    </a:cubicBezTo>
                    <a:cubicBezTo>
                      <a:pt x="2653537" y="1187258"/>
                      <a:pt x="2589224" y="1409312"/>
                      <a:pt x="0" y="1288256"/>
                    </a:cubicBezTo>
                    <a:cubicBezTo>
                      <a:pt x="-13021" y="1155505"/>
                      <a:pt x="-26609" y="46777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7333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624727" y="22845"/>
                <a:ext cx="11221896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80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5" y="-516802"/>
            <a:ext cx="13031363" cy="2555027"/>
            <a:chOff x="-202631" y="-387601"/>
            <a:chExt cx="9773522" cy="1916270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100 – 40 x 2</a:t>
              </a:r>
            </a:p>
          </p:txBody>
        </p:sp>
        <p:pic>
          <p:nvPicPr>
            <p:cNvPr id="66" name="Picture 65" descr="A picture containing diagram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35" b="50715" l="19633" r="34807">
                          <a14:foregroundMark x1="23405" y1="33765" x2="28588" y2="34725"/>
                          <a14:foregroundMark x1="27324" y1="29014" x2="28750" y2="35037"/>
                          <a14:foregroundMark x1="24344" y1="30910" x2="23712" y2="36957"/>
                          <a14:foregroundMark x1="22935" y1="32493" x2="22935" y2="32493"/>
                          <a14:foregroundMark x1="28280" y1="30910" x2="28588" y2="32181"/>
                          <a14:foregroundMark x1="27956" y1="33453" x2="27956" y2="33453"/>
                          <a14:foregroundMark x1="26709" y1="30598" x2="23405" y2="33453"/>
                          <a14:foregroundMark x1="27178" y1="32829" x2="27178" y2="32829"/>
                          <a14:foregroundMark x1="27178" y1="32829" x2="27178" y2="32829"/>
                          <a14:foregroundMark x1="27017" y1="31557" x2="27017" y2="31557"/>
                          <a14:foregroundMark x1="26855" y1="31557" x2="26855" y2="31557"/>
                          <a14:foregroundMark x1="27810" y1="34077" x2="27810" y2="34077"/>
                          <a14:foregroundMark x1="27810" y1="34077" x2="27810" y2="34077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36" r="63296" b="57369"/>
            <a:stretch/>
          </p:blipFill>
          <p:spPr>
            <a:xfrm rot="21208351" flipH="1">
              <a:off x="-99735" y="-387601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10355783" y="464434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 descr="A picture containing diagram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902" b="92092" l="19043" r="30679">
                        <a14:foregroundMark x1="23874" y1="79506" x2="26077" y2="80466"/>
                        <a14:foregroundMark x1="23405" y1="78570" x2="26239" y2="78882"/>
                        <a14:foregroundMark x1="23567" y1="80466" x2="23567" y2="80466"/>
                        <a14:foregroundMark x1="23567" y1="80466" x2="23567" y2="80466"/>
                        <a14:foregroundMark x1="23567" y1="81114" x2="23567" y2="81114"/>
                        <a14:foregroundMark x1="23405" y1="81114" x2="23405" y2="81114"/>
                        <a14:foregroundMark x1="23405" y1="78882" x2="22935" y2="833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588" t="49128" r="67866" b="3134"/>
          <a:stretch/>
        </p:blipFill>
        <p:spPr>
          <a:xfrm rot="599744">
            <a:off x="4318807" y="1738121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781C3-4C24-35E5-A281-08ACF82E50D1}"/>
              </a:ext>
            </a:extLst>
          </p:cNvPr>
          <p:cNvSpPr/>
          <p:nvPr/>
        </p:nvSpPr>
        <p:spPr>
          <a:xfrm>
            <a:off x="1717422" y="3288431"/>
            <a:ext cx="10081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Tính</a:t>
            </a:r>
            <a:r>
              <a:rPr lang="en-US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giá</a:t>
            </a:r>
            <a:r>
              <a:rPr lang="en-US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trị</a:t>
            </a:r>
            <a:r>
              <a:rPr lang="en-US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của</a:t>
            </a:r>
            <a:r>
              <a:rPr lang="en-US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biểu</a:t>
            </a:r>
            <a:r>
              <a:rPr lang="en-US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thức</a:t>
            </a:r>
            <a:r>
              <a:rPr lang="en-US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(</a:t>
            </a:r>
            <a:r>
              <a:rPr lang="en-US" sz="5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tiếp</a:t>
            </a:r>
            <a:r>
              <a:rPr lang="en-US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theo</a:t>
            </a:r>
            <a:r>
              <a:rPr lang="en-US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)</a:t>
            </a:r>
            <a:endParaRPr lang="en-US" sz="5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32548-F187-691C-4213-F0A0F636061A}"/>
              </a:ext>
            </a:extLst>
          </p:cNvPr>
          <p:cNvSpPr/>
          <p:nvPr/>
        </p:nvSpPr>
        <p:spPr>
          <a:xfrm>
            <a:off x="5695209" y="2380490"/>
            <a:ext cx="21262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Toán</a:t>
            </a:r>
            <a:endParaRPr lang="en-US" sz="8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63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781C3-4C24-35E5-A281-08ACF82E50D1}"/>
              </a:ext>
            </a:extLst>
          </p:cNvPr>
          <p:cNvSpPr/>
          <p:nvPr/>
        </p:nvSpPr>
        <p:spPr>
          <a:xfrm>
            <a:off x="3938235" y="3059831"/>
            <a:ext cx="56973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KHÁM PHÁ</a:t>
            </a:r>
            <a:endParaRPr lang="en-US" sz="9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11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92B235-236C-3970-6279-BB164BF07E25}"/>
              </a:ext>
            </a:extLst>
          </p:cNvPr>
          <p:cNvSpPr/>
          <p:nvPr/>
        </p:nvSpPr>
        <p:spPr>
          <a:xfrm>
            <a:off x="233264" y="270587"/>
            <a:ext cx="11719249" cy="63168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AD567-FEF5-E89D-C559-CA4FE33C90B6}"/>
              </a:ext>
            </a:extLst>
          </p:cNvPr>
          <p:cNvSpPr txBox="1"/>
          <p:nvPr/>
        </p:nvSpPr>
        <p:spPr>
          <a:xfrm>
            <a:off x="358886" y="324342"/>
            <a:ext cx="11580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táo</a:t>
            </a:r>
            <a:r>
              <a:rPr lang="en-US" sz="2800" dirty="0"/>
              <a:t>,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28 </a:t>
            </a:r>
            <a:r>
              <a:rPr lang="en-US" sz="2800" dirty="0" err="1"/>
              <a:t>quả</a:t>
            </a:r>
            <a:r>
              <a:rPr lang="en-US" sz="2800" dirty="0"/>
              <a:t>,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32 </a:t>
            </a:r>
            <a:r>
              <a:rPr lang="en-US" sz="2800" dirty="0" err="1"/>
              <a:t>quả</a:t>
            </a:r>
            <a:r>
              <a:rPr lang="en-US" sz="2800" dirty="0"/>
              <a:t>. </a:t>
            </a:r>
            <a:r>
              <a:rPr lang="en-US" sz="2800" dirty="0" err="1"/>
              <a:t>Người</a:t>
            </a:r>
            <a:r>
              <a:rPr lang="en-US" sz="2800" dirty="0"/>
              <a:t> ta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táo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5 </a:t>
            </a:r>
            <a:r>
              <a:rPr lang="en-US" sz="2800" dirty="0" err="1"/>
              <a:t>hộp</a:t>
            </a:r>
            <a:r>
              <a:rPr lang="en-US" sz="2800" dirty="0"/>
              <a:t>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táo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984836-B537-D0C8-D142-93A42329A7B7}"/>
              </a:ext>
            </a:extLst>
          </p:cNvPr>
          <p:cNvSpPr txBox="1"/>
          <p:nvPr/>
        </p:nvSpPr>
        <p:spPr>
          <a:xfrm>
            <a:off x="364327" y="331109"/>
            <a:ext cx="11580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táo</a:t>
            </a:r>
            <a:r>
              <a:rPr lang="en-US" sz="2800" dirty="0"/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28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/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32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/>
              <a:t>. </a:t>
            </a:r>
            <a:r>
              <a:rPr lang="en-US" sz="2800" dirty="0" err="1"/>
              <a:t>Người</a:t>
            </a:r>
            <a:r>
              <a:rPr lang="en-US" sz="2800" dirty="0"/>
              <a:t> ta </a:t>
            </a:r>
            <a:r>
              <a:rPr lang="en-US" sz="2800" dirty="0" err="1">
                <a:solidFill>
                  <a:srgbClr val="FF0000"/>
                </a:solidFill>
              </a:rPr>
              <a:t>xếp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5 </a:t>
            </a:r>
            <a:r>
              <a:rPr lang="en-US" sz="2800" dirty="0" err="1">
                <a:solidFill>
                  <a:srgbClr val="FF0000"/>
                </a:solidFill>
              </a:rPr>
              <a:t>hộp</a:t>
            </a:r>
            <a:r>
              <a:rPr lang="en-US" sz="2800" dirty="0"/>
              <a:t>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táo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33E27-06C7-DAFE-3B4B-17B04B97572A}"/>
              </a:ext>
            </a:extLst>
          </p:cNvPr>
          <p:cNvSpPr txBox="1"/>
          <p:nvPr/>
        </p:nvSpPr>
        <p:spPr>
          <a:xfrm>
            <a:off x="368182" y="323211"/>
            <a:ext cx="11580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táo</a:t>
            </a:r>
            <a:r>
              <a:rPr lang="en-US" sz="2800" dirty="0"/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28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/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32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/>
              <a:t>. </a:t>
            </a:r>
            <a:r>
              <a:rPr lang="en-US" sz="2800" dirty="0" err="1"/>
              <a:t>Người</a:t>
            </a:r>
            <a:r>
              <a:rPr lang="en-US" sz="2800" dirty="0"/>
              <a:t> ta </a:t>
            </a:r>
            <a:r>
              <a:rPr lang="en-US" sz="2800" dirty="0" err="1">
                <a:solidFill>
                  <a:srgbClr val="FF0000"/>
                </a:solidFill>
              </a:rPr>
              <a:t>xếp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5 </a:t>
            </a:r>
            <a:r>
              <a:rPr lang="en-US" sz="2800" dirty="0" err="1">
                <a:solidFill>
                  <a:srgbClr val="FF0000"/>
                </a:solidFill>
              </a:rPr>
              <a:t>hộp</a:t>
            </a:r>
            <a:r>
              <a:rPr lang="en-US" sz="2800" dirty="0"/>
              <a:t>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hộp</a:t>
            </a:r>
            <a:r>
              <a:rPr lang="en-US" sz="2800" dirty="0"/>
              <a:t>.</a:t>
            </a:r>
          </a:p>
        </p:txBody>
      </p:sp>
      <p:pic>
        <p:nvPicPr>
          <p:cNvPr id="1026" name="Picture 2" descr="Bushel Of Apples Stock Photo - Download Image Now - Apple - Fruit, Basket,  Cut Out - iStock">
            <a:extLst>
              <a:ext uri="{FF2B5EF4-FFF2-40B4-BE49-F238E27FC236}">
                <a16:creationId xmlns:a16="http://schemas.microsoft.com/office/drawing/2014/main" id="{27AE0A46-196B-F06D-2959-5C6260905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7" b="92140" l="5867" r="92267">
                        <a14:foregroundMark x1="8000" y1="41703" x2="8000" y2="41703"/>
                        <a14:foregroundMark x1="40800" y1="92140" x2="40800" y2="92140"/>
                        <a14:foregroundMark x1="92267" y1="35808" x2="92267" y2="35808"/>
                        <a14:foregroundMark x1="86667" y1="34279" x2="86667" y2="34279"/>
                        <a14:foregroundMark x1="86667" y1="33188" x2="86667" y2="33188"/>
                        <a14:foregroundMark x1="5867" y1="39301" x2="5867" y2="39301"/>
                        <a14:foregroundMark x1="6400" y1="37336" x2="6400" y2="37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59" r="3820" b="2838"/>
          <a:stretch/>
        </p:blipFill>
        <p:spPr bwMode="auto">
          <a:xfrm>
            <a:off x="813829" y="1375226"/>
            <a:ext cx="1376032" cy="145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8BA79A-8400-3772-1D93-08316E16C25E}"/>
              </a:ext>
            </a:extLst>
          </p:cNvPr>
          <p:cNvGrpSpPr/>
          <p:nvPr/>
        </p:nvGrpSpPr>
        <p:grpSpPr>
          <a:xfrm>
            <a:off x="2445080" y="1375226"/>
            <a:ext cx="1376032" cy="1452088"/>
            <a:chOff x="2445080" y="1375226"/>
            <a:chExt cx="1376032" cy="1452088"/>
          </a:xfrm>
        </p:grpSpPr>
        <p:pic>
          <p:nvPicPr>
            <p:cNvPr id="11" name="Picture 2" descr="Bushel Of Apples Stock Photo - Download Image Now - Apple - Fruit, Basket,  Cut Out - iStock">
              <a:extLst>
                <a:ext uri="{FF2B5EF4-FFF2-40B4-BE49-F238E27FC236}">
                  <a16:creationId xmlns:a16="http://schemas.microsoft.com/office/drawing/2014/main" id="{9093361F-095F-42C6-F0C8-ED972DD43A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07" b="92140" l="5867" r="92267">
                          <a14:foregroundMark x1="8000" y1="41703" x2="8000" y2="41703"/>
                          <a14:foregroundMark x1="40800" y1="92140" x2="40800" y2="92140"/>
                          <a14:foregroundMark x1="92267" y1="35808" x2="92267" y2="35808"/>
                          <a14:foregroundMark x1="86667" y1="34279" x2="86667" y2="34279"/>
                          <a14:foregroundMark x1="86667" y1="33188" x2="86667" y2="33188"/>
                          <a14:foregroundMark x1="5867" y1="39301" x2="5867" y2="39301"/>
                          <a14:foregroundMark x1="6400" y1="37336" x2="6400" y2="373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59" r="3820" b="2838"/>
            <a:stretch/>
          </p:blipFill>
          <p:spPr bwMode="auto">
            <a:xfrm>
              <a:off x="2445080" y="1375226"/>
              <a:ext cx="1376032" cy="145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EBED0D6E-C6D6-D8EA-E004-F672F98B65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 rot="20273436">
              <a:off x="2715972" y="1394561"/>
              <a:ext cx="403758" cy="38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489EC4E8-F192-1A2D-FDE1-D39F82775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 rot="1835611">
              <a:off x="3238047" y="1385546"/>
              <a:ext cx="388381" cy="38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EE52B75E-268D-BF4C-6709-33AF3A8567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 rot="1835611">
              <a:off x="2998468" y="1386737"/>
              <a:ext cx="388381" cy="38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9C9BE4-8FB6-ECB9-A299-AB0FC5FED018}"/>
              </a:ext>
            </a:extLst>
          </p:cNvPr>
          <p:cNvSpPr txBox="1"/>
          <p:nvPr/>
        </p:nvSpPr>
        <p:spPr>
          <a:xfrm>
            <a:off x="1061991" y="2760696"/>
            <a:ext cx="112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28 </a:t>
            </a:r>
            <a:r>
              <a:rPr lang="en-US" sz="2400" b="1" dirty="0" err="1"/>
              <a:t>quả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C152E0-4FD0-7B4E-C5D3-F753618F8D1D}"/>
              </a:ext>
            </a:extLst>
          </p:cNvPr>
          <p:cNvSpPr txBox="1"/>
          <p:nvPr/>
        </p:nvSpPr>
        <p:spPr>
          <a:xfrm>
            <a:off x="2703579" y="2777278"/>
            <a:ext cx="112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 </a:t>
            </a:r>
            <a:r>
              <a:rPr lang="en-US" sz="2400" b="1" dirty="0" err="1"/>
              <a:t>quả</a:t>
            </a:r>
            <a:endParaRPr lang="en-US" sz="2400" b="1" dirty="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21FE5BB8-D748-8E19-2A6B-FAB40F7F059C}"/>
              </a:ext>
            </a:extLst>
          </p:cNvPr>
          <p:cNvSpPr/>
          <p:nvPr/>
        </p:nvSpPr>
        <p:spPr>
          <a:xfrm rot="16200000">
            <a:off x="2199318" y="1930080"/>
            <a:ext cx="297121" cy="2700717"/>
          </a:xfrm>
          <a:prstGeom prst="leftBrace">
            <a:avLst>
              <a:gd name="adj1" fmla="val 48254"/>
              <a:gd name="adj2" fmla="val 50000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Hộp nhựa đựng trái cây TBH06">
            <a:extLst>
              <a:ext uri="{FF2B5EF4-FFF2-40B4-BE49-F238E27FC236}">
                <a16:creationId xmlns:a16="http://schemas.microsoft.com/office/drawing/2014/main" id="{B412514C-B5FE-C6C3-9B9C-546A79FBA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500" l="8683" r="89820">
                        <a14:foregroundMark x1="65569" y1="10833" x2="65569" y2="10833"/>
                        <a14:foregroundMark x1="72680" y1="11417" x2="72680" y2="11417"/>
                        <a14:foregroundMark x1="71108" y1="12667" x2="71108" y2="12667"/>
                        <a14:foregroundMark x1="72455" y1="12333" x2="72455" y2="12333"/>
                        <a14:foregroundMark x1="68862" y1="15000" x2="68862" y2="15000"/>
                        <a14:foregroundMark x1="59731" y1="20667" x2="59731" y2="20667"/>
                        <a14:foregroundMark x1="55090" y1="24167" x2="55090" y2="24167"/>
                        <a14:foregroundMark x1="50524" y1="30417" x2="50524" y2="30417"/>
                        <a14:foregroundMark x1="49027" y1="33083" x2="49027" y2="33083"/>
                        <a14:foregroundMark x1="48728" y1="34167" x2="48728" y2="34167"/>
                        <a14:foregroundMark x1="58757" y1="21833" x2="58757" y2="21833"/>
                        <a14:foregroundMark x1="62126" y1="20667" x2="62126" y2="20667"/>
                        <a14:foregroundMark x1="60853" y1="23917" x2="60853" y2="23917"/>
                        <a14:foregroundMark x1="57710" y1="27500" x2="57710" y2="27500"/>
                        <a14:foregroundMark x1="57111" y1="29583" x2="57111" y2="29583"/>
                        <a14:foregroundMark x1="68937" y1="16833" x2="68937" y2="16833"/>
                        <a14:foregroundMark x1="70958" y1="14583" x2="70958" y2="14583"/>
                        <a14:foregroundMark x1="53518" y1="57083" x2="53518" y2="57083"/>
                        <a14:foregroundMark x1="67590" y1="18167" x2="67590" y2="18167"/>
                        <a14:foregroundMark x1="9431" y1="51250" x2="9431" y2="51250"/>
                        <a14:foregroundMark x1="8683" y1="53583" x2="8683" y2="53583"/>
                        <a14:foregroundMark x1="55240" y1="49833" x2="55240" y2="49833"/>
                        <a14:foregroundMark x1="51272" y1="23167" x2="51272" y2="23167"/>
                        <a14:foregroundMark x1="64371" y1="18333" x2="64371" y2="18333"/>
                        <a14:foregroundMark x1="56213" y1="30583" x2="56213" y2="30583"/>
                        <a14:foregroundMark x1="55389" y1="31833" x2="55389" y2="31833"/>
                        <a14:foregroundMark x1="55389" y1="32333" x2="55389" y2="32333"/>
                        <a14:foregroundMark x1="57710" y1="29583" x2="57710" y2="29583"/>
                        <a14:foregroundMark x1="42365" y1="92500" x2="42365" y2="92500"/>
                        <a14:foregroundMark x1="73728" y1="72500" x2="73728" y2="72500"/>
                        <a14:foregroundMark x1="76722" y1="70417" x2="76722" y2="70417"/>
                        <a14:foregroundMark x1="78069" y1="69333" x2="78069" y2="69333"/>
                        <a14:foregroundMark x1="78443" y1="68333" x2="78443" y2="68333"/>
                        <a14:foregroundMark x1="78967" y1="67667" x2="78967" y2="67667"/>
                        <a14:backgroundMark x1="55240" y1="34167" x2="55240" y2="34167"/>
                        <a14:backgroundMark x1="54716" y1="34333" x2="54716" y2="34333"/>
                        <a14:backgroundMark x1="54266" y1="34583" x2="54266" y2="34583"/>
                        <a14:backgroundMark x1="53368" y1="34833" x2="53368" y2="34833"/>
                        <a14:backgroundMark x1="55464" y1="33083" x2="55464" y2="33083"/>
                        <a14:backgroundMark x1="55389" y1="33083" x2="55389" y2="33083"/>
                        <a14:backgroundMark x1="54716" y1="33333" x2="54716" y2="33333"/>
                        <a14:backgroundMark x1="55015" y1="33500" x2="55015" y2="33500"/>
                        <a14:backgroundMark x1="55464" y1="33583" x2="55464" y2="33583"/>
                        <a14:backgroundMark x1="85928" y1="24000" x2="85928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712" r="10582" b="4828"/>
          <a:stretch/>
        </p:blipFill>
        <p:spPr bwMode="auto">
          <a:xfrm>
            <a:off x="320063" y="3688067"/>
            <a:ext cx="724167" cy="7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ộp nhựa đựng trái cây TBH06">
            <a:extLst>
              <a:ext uri="{FF2B5EF4-FFF2-40B4-BE49-F238E27FC236}">
                <a16:creationId xmlns:a16="http://schemas.microsoft.com/office/drawing/2014/main" id="{785B03E5-D9CA-D14C-4C6F-E0CBD8CAA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500" l="8683" r="89820">
                        <a14:foregroundMark x1="65569" y1="10833" x2="65569" y2="10833"/>
                        <a14:foregroundMark x1="72680" y1="11417" x2="72680" y2="11417"/>
                        <a14:foregroundMark x1="71108" y1="12667" x2="71108" y2="12667"/>
                        <a14:foregroundMark x1="72455" y1="12333" x2="72455" y2="12333"/>
                        <a14:foregroundMark x1="68862" y1="15000" x2="68862" y2="15000"/>
                        <a14:foregroundMark x1="59731" y1="20667" x2="59731" y2="20667"/>
                        <a14:foregroundMark x1="55090" y1="24167" x2="55090" y2="24167"/>
                        <a14:foregroundMark x1="50524" y1="30417" x2="50524" y2="30417"/>
                        <a14:foregroundMark x1="49027" y1="33083" x2="49027" y2="33083"/>
                        <a14:foregroundMark x1="48728" y1="34167" x2="48728" y2="34167"/>
                        <a14:foregroundMark x1="58757" y1="21833" x2="58757" y2="21833"/>
                        <a14:foregroundMark x1="62126" y1="20667" x2="62126" y2="20667"/>
                        <a14:foregroundMark x1="60853" y1="23917" x2="60853" y2="23917"/>
                        <a14:foregroundMark x1="57710" y1="27500" x2="57710" y2="27500"/>
                        <a14:foregroundMark x1="57111" y1="29583" x2="57111" y2="29583"/>
                        <a14:foregroundMark x1="68937" y1="16833" x2="68937" y2="16833"/>
                        <a14:foregroundMark x1="70958" y1="14583" x2="70958" y2="14583"/>
                        <a14:foregroundMark x1="53518" y1="57083" x2="53518" y2="57083"/>
                        <a14:foregroundMark x1="67590" y1="18167" x2="67590" y2="18167"/>
                        <a14:foregroundMark x1="9431" y1="51250" x2="9431" y2="51250"/>
                        <a14:foregroundMark x1="8683" y1="53583" x2="8683" y2="53583"/>
                        <a14:foregroundMark x1="55240" y1="49833" x2="55240" y2="49833"/>
                        <a14:foregroundMark x1="51272" y1="23167" x2="51272" y2="23167"/>
                        <a14:foregroundMark x1="64371" y1="18333" x2="64371" y2="18333"/>
                        <a14:foregroundMark x1="56213" y1="30583" x2="56213" y2="30583"/>
                        <a14:foregroundMark x1="55389" y1="31833" x2="55389" y2="31833"/>
                        <a14:foregroundMark x1="55389" y1="32333" x2="55389" y2="32333"/>
                        <a14:foregroundMark x1="57710" y1="29583" x2="57710" y2="29583"/>
                        <a14:foregroundMark x1="42365" y1="92500" x2="42365" y2="92500"/>
                        <a14:foregroundMark x1="73728" y1="72500" x2="73728" y2="72500"/>
                        <a14:foregroundMark x1="76722" y1="70417" x2="76722" y2="70417"/>
                        <a14:foregroundMark x1="78069" y1="69333" x2="78069" y2="69333"/>
                        <a14:foregroundMark x1="78443" y1="68333" x2="78443" y2="68333"/>
                        <a14:foregroundMark x1="78967" y1="67667" x2="78967" y2="67667"/>
                        <a14:backgroundMark x1="55240" y1="34167" x2="55240" y2="34167"/>
                        <a14:backgroundMark x1="54716" y1="34333" x2="54716" y2="34333"/>
                        <a14:backgroundMark x1="54266" y1="34583" x2="54266" y2="34583"/>
                        <a14:backgroundMark x1="53368" y1="34833" x2="53368" y2="34833"/>
                        <a14:backgroundMark x1="55464" y1="33083" x2="55464" y2="33083"/>
                        <a14:backgroundMark x1="55389" y1="33083" x2="55389" y2="33083"/>
                        <a14:backgroundMark x1="54716" y1="33333" x2="54716" y2="33333"/>
                        <a14:backgroundMark x1="55015" y1="33500" x2="55015" y2="33500"/>
                        <a14:backgroundMark x1="55464" y1="33583" x2="55464" y2="33583"/>
                        <a14:backgroundMark x1="85928" y1="24000" x2="85928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712" r="10582" b="4828"/>
          <a:stretch/>
        </p:blipFill>
        <p:spPr bwMode="auto">
          <a:xfrm>
            <a:off x="1106169" y="3688067"/>
            <a:ext cx="724167" cy="7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ộp nhựa đựng trái cây TBH06">
            <a:extLst>
              <a:ext uri="{FF2B5EF4-FFF2-40B4-BE49-F238E27FC236}">
                <a16:creationId xmlns:a16="http://schemas.microsoft.com/office/drawing/2014/main" id="{A6E48968-80CB-07D2-9CF1-125F1E07F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500" l="8683" r="89820">
                        <a14:foregroundMark x1="65569" y1="10833" x2="65569" y2="10833"/>
                        <a14:foregroundMark x1="72680" y1="11417" x2="72680" y2="11417"/>
                        <a14:foregroundMark x1="71108" y1="12667" x2="71108" y2="12667"/>
                        <a14:foregroundMark x1="72455" y1="12333" x2="72455" y2="12333"/>
                        <a14:foregroundMark x1="68862" y1="15000" x2="68862" y2="15000"/>
                        <a14:foregroundMark x1="59731" y1="20667" x2="59731" y2="20667"/>
                        <a14:foregroundMark x1="55090" y1="24167" x2="55090" y2="24167"/>
                        <a14:foregroundMark x1="50524" y1="30417" x2="50524" y2="30417"/>
                        <a14:foregroundMark x1="49027" y1="33083" x2="49027" y2="33083"/>
                        <a14:foregroundMark x1="48728" y1="34167" x2="48728" y2="34167"/>
                        <a14:foregroundMark x1="58757" y1="21833" x2="58757" y2="21833"/>
                        <a14:foregroundMark x1="62126" y1="20667" x2="62126" y2="20667"/>
                        <a14:foregroundMark x1="60853" y1="23917" x2="60853" y2="23917"/>
                        <a14:foregroundMark x1="57710" y1="27500" x2="57710" y2="27500"/>
                        <a14:foregroundMark x1="57111" y1="29583" x2="57111" y2="29583"/>
                        <a14:foregroundMark x1="68937" y1="16833" x2="68937" y2="16833"/>
                        <a14:foregroundMark x1="70958" y1="14583" x2="70958" y2="14583"/>
                        <a14:foregroundMark x1="53518" y1="57083" x2="53518" y2="57083"/>
                        <a14:foregroundMark x1="67590" y1="18167" x2="67590" y2="18167"/>
                        <a14:foregroundMark x1="9431" y1="51250" x2="9431" y2="51250"/>
                        <a14:foregroundMark x1="8683" y1="53583" x2="8683" y2="53583"/>
                        <a14:foregroundMark x1="55240" y1="49833" x2="55240" y2="49833"/>
                        <a14:foregroundMark x1="51272" y1="23167" x2="51272" y2="23167"/>
                        <a14:foregroundMark x1="64371" y1="18333" x2="64371" y2="18333"/>
                        <a14:foregroundMark x1="56213" y1="30583" x2="56213" y2="30583"/>
                        <a14:foregroundMark x1="55389" y1="31833" x2="55389" y2="31833"/>
                        <a14:foregroundMark x1="55389" y1="32333" x2="55389" y2="32333"/>
                        <a14:foregroundMark x1="57710" y1="29583" x2="57710" y2="29583"/>
                        <a14:foregroundMark x1="42365" y1="92500" x2="42365" y2="92500"/>
                        <a14:foregroundMark x1="73728" y1="72500" x2="73728" y2="72500"/>
                        <a14:foregroundMark x1="76722" y1="70417" x2="76722" y2="70417"/>
                        <a14:foregroundMark x1="78069" y1="69333" x2="78069" y2="69333"/>
                        <a14:foregroundMark x1="78443" y1="68333" x2="78443" y2="68333"/>
                        <a14:foregroundMark x1="78967" y1="67667" x2="78967" y2="67667"/>
                        <a14:backgroundMark x1="55240" y1="34167" x2="55240" y2="34167"/>
                        <a14:backgroundMark x1="54716" y1="34333" x2="54716" y2="34333"/>
                        <a14:backgroundMark x1="54266" y1="34583" x2="54266" y2="34583"/>
                        <a14:backgroundMark x1="53368" y1="34833" x2="53368" y2="34833"/>
                        <a14:backgroundMark x1="55464" y1="33083" x2="55464" y2="33083"/>
                        <a14:backgroundMark x1="55389" y1="33083" x2="55389" y2="33083"/>
                        <a14:backgroundMark x1="54716" y1="33333" x2="54716" y2="33333"/>
                        <a14:backgroundMark x1="55015" y1="33500" x2="55015" y2="33500"/>
                        <a14:backgroundMark x1="55464" y1="33583" x2="55464" y2="33583"/>
                        <a14:backgroundMark x1="85928" y1="24000" x2="85928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712" r="10582" b="4828"/>
          <a:stretch/>
        </p:blipFill>
        <p:spPr bwMode="auto">
          <a:xfrm>
            <a:off x="1867096" y="3697417"/>
            <a:ext cx="724167" cy="7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ộp nhựa đựng trái cây TBH06">
            <a:extLst>
              <a:ext uri="{FF2B5EF4-FFF2-40B4-BE49-F238E27FC236}">
                <a16:creationId xmlns:a16="http://schemas.microsoft.com/office/drawing/2014/main" id="{279E75E8-D10C-0CA0-B3E4-FD3A344CA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500" l="8683" r="89820">
                        <a14:foregroundMark x1="65569" y1="10833" x2="65569" y2="10833"/>
                        <a14:foregroundMark x1="72680" y1="11417" x2="72680" y2="11417"/>
                        <a14:foregroundMark x1="71108" y1="12667" x2="71108" y2="12667"/>
                        <a14:foregroundMark x1="72455" y1="12333" x2="72455" y2="12333"/>
                        <a14:foregroundMark x1="68862" y1="15000" x2="68862" y2="15000"/>
                        <a14:foregroundMark x1="59731" y1="20667" x2="59731" y2="20667"/>
                        <a14:foregroundMark x1="55090" y1="24167" x2="55090" y2="24167"/>
                        <a14:foregroundMark x1="50524" y1="30417" x2="50524" y2="30417"/>
                        <a14:foregroundMark x1="49027" y1="33083" x2="49027" y2="33083"/>
                        <a14:foregroundMark x1="48728" y1="34167" x2="48728" y2="34167"/>
                        <a14:foregroundMark x1="58757" y1="21833" x2="58757" y2="21833"/>
                        <a14:foregroundMark x1="62126" y1="20667" x2="62126" y2="20667"/>
                        <a14:foregroundMark x1="60853" y1="23917" x2="60853" y2="23917"/>
                        <a14:foregroundMark x1="57710" y1="27500" x2="57710" y2="27500"/>
                        <a14:foregroundMark x1="57111" y1="29583" x2="57111" y2="29583"/>
                        <a14:foregroundMark x1="68937" y1="16833" x2="68937" y2="16833"/>
                        <a14:foregroundMark x1="70958" y1="14583" x2="70958" y2="14583"/>
                        <a14:foregroundMark x1="53518" y1="57083" x2="53518" y2="57083"/>
                        <a14:foregroundMark x1="67590" y1="18167" x2="67590" y2="18167"/>
                        <a14:foregroundMark x1="9431" y1="51250" x2="9431" y2="51250"/>
                        <a14:foregroundMark x1="8683" y1="53583" x2="8683" y2="53583"/>
                        <a14:foregroundMark x1="55240" y1="49833" x2="55240" y2="49833"/>
                        <a14:foregroundMark x1="51272" y1="23167" x2="51272" y2="23167"/>
                        <a14:foregroundMark x1="64371" y1="18333" x2="64371" y2="18333"/>
                        <a14:foregroundMark x1="56213" y1="30583" x2="56213" y2="30583"/>
                        <a14:foregroundMark x1="55389" y1="31833" x2="55389" y2="31833"/>
                        <a14:foregroundMark x1="55389" y1="32333" x2="55389" y2="32333"/>
                        <a14:foregroundMark x1="57710" y1="29583" x2="57710" y2="29583"/>
                        <a14:foregroundMark x1="42365" y1="92500" x2="42365" y2="92500"/>
                        <a14:foregroundMark x1="73728" y1="72500" x2="73728" y2="72500"/>
                        <a14:foregroundMark x1="76722" y1="70417" x2="76722" y2="70417"/>
                        <a14:foregroundMark x1="78069" y1="69333" x2="78069" y2="69333"/>
                        <a14:foregroundMark x1="78443" y1="68333" x2="78443" y2="68333"/>
                        <a14:foregroundMark x1="78967" y1="67667" x2="78967" y2="67667"/>
                        <a14:backgroundMark x1="55240" y1="34167" x2="55240" y2="34167"/>
                        <a14:backgroundMark x1="54716" y1="34333" x2="54716" y2="34333"/>
                        <a14:backgroundMark x1="54266" y1="34583" x2="54266" y2="34583"/>
                        <a14:backgroundMark x1="53368" y1="34833" x2="53368" y2="34833"/>
                        <a14:backgroundMark x1="55464" y1="33083" x2="55464" y2="33083"/>
                        <a14:backgroundMark x1="55389" y1="33083" x2="55389" y2="33083"/>
                        <a14:backgroundMark x1="54716" y1="33333" x2="54716" y2="33333"/>
                        <a14:backgroundMark x1="55015" y1="33500" x2="55015" y2="33500"/>
                        <a14:backgroundMark x1="55464" y1="33583" x2="55464" y2="33583"/>
                        <a14:backgroundMark x1="85928" y1="24000" x2="85928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712" r="10582" b="4828"/>
          <a:stretch/>
        </p:blipFill>
        <p:spPr bwMode="auto">
          <a:xfrm>
            <a:off x="2628023" y="3688067"/>
            <a:ext cx="724167" cy="7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ộp nhựa đựng trái cây TBH06">
            <a:extLst>
              <a:ext uri="{FF2B5EF4-FFF2-40B4-BE49-F238E27FC236}">
                <a16:creationId xmlns:a16="http://schemas.microsoft.com/office/drawing/2014/main" id="{35497B1F-355F-8F3E-FC01-54A442BB1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500" l="8683" r="89820">
                        <a14:foregroundMark x1="65569" y1="10833" x2="65569" y2="10833"/>
                        <a14:foregroundMark x1="72680" y1="11417" x2="72680" y2="11417"/>
                        <a14:foregroundMark x1="71108" y1="12667" x2="71108" y2="12667"/>
                        <a14:foregroundMark x1="72455" y1="12333" x2="72455" y2="12333"/>
                        <a14:foregroundMark x1="68862" y1="15000" x2="68862" y2="15000"/>
                        <a14:foregroundMark x1="59731" y1="20667" x2="59731" y2="20667"/>
                        <a14:foregroundMark x1="55090" y1="24167" x2="55090" y2="24167"/>
                        <a14:foregroundMark x1="50524" y1="30417" x2="50524" y2="30417"/>
                        <a14:foregroundMark x1="49027" y1="33083" x2="49027" y2="33083"/>
                        <a14:foregroundMark x1="48728" y1="34167" x2="48728" y2="34167"/>
                        <a14:foregroundMark x1="58757" y1="21833" x2="58757" y2="21833"/>
                        <a14:foregroundMark x1="62126" y1="20667" x2="62126" y2="20667"/>
                        <a14:foregroundMark x1="60853" y1="23917" x2="60853" y2="23917"/>
                        <a14:foregroundMark x1="57710" y1="27500" x2="57710" y2="27500"/>
                        <a14:foregroundMark x1="57111" y1="29583" x2="57111" y2="29583"/>
                        <a14:foregroundMark x1="68937" y1="16833" x2="68937" y2="16833"/>
                        <a14:foregroundMark x1="70958" y1="14583" x2="70958" y2="14583"/>
                        <a14:foregroundMark x1="53518" y1="57083" x2="53518" y2="57083"/>
                        <a14:foregroundMark x1="67590" y1="18167" x2="67590" y2="18167"/>
                        <a14:foregroundMark x1="9431" y1="51250" x2="9431" y2="51250"/>
                        <a14:foregroundMark x1="8683" y1="53583" x2="8683" y2="53583"/>
                        <a14:foregroundMark x1="55240" y1="49833" x2="55240" y2="49833"/>
                        <a14:foregroundMark x1="51272" y1="23167" x2="51272" y2="23167"/>
                        <a14:foregroundMark x1="64371" y1="18333" x2="64371" y2="18333"/>
                        <a14:foregroundMark x1="56213" y1="30583" x2="56213" y2="30583"/>
                        <a14:foregroundMark x1="55389" y1="31833" x2="55389" y2="31833"/>
                        <a14:foregroundMark x1="55389" y1="32333" x2="55389" y2="32333"/>
                        <a14:foregroundMark x1="57710" y1="29583" x2="57710" y2="29583"/>
                        <a14:foregroundMark x1="42365" y1="92500" x2="42365" y2="92500"/>
                        <a14:foregroundMark x1="73728" y1="72500" x2="73728" y2="72500"/>
                        <a14:foregroundMark x1="76722" y1="70417" x2="76722" y2="70417"/>
                        <a14:foregroundMark x1="78069" y1="69333" x2="78069" y2="69333"/>
                        <a14:foregroundMark x1="78443" y1="68333" x2="78443" y2="68333"/>
                        <a14:foregroundMark x1="78967" y1="67667" x2="78967" y2="67667"/>
                        <a14:backgroundMark x1="55240" y1="34167" x2="55240" y2="34167"/>
                        <a14:backgroundMark x1="54716" y1="34333" x2="54716" y2="34333"/>
                        <a14:backgroundMark x1="54266" y1="34583" x2="54266" y2="34583"/>
                        <a14:backgroundMark x1="53368" y1="34833" x2="53368" y2="34833"/>
                        <a14:backgroundMark x1="55464" y1="33083" x2="55464" y2="33083"/>
                        <a14:backgroundMark x1="55389" y1="33083" x2="55389" y2="33083"/>
                        <a14:backgroundMark x1="54716" y1="33333" x2="54716" y2="33333"/>
                        <a14:backgroundMark x1="55015" y1="33500" x2="55015" y2="33500"/>
                        <a14:backgroundMark x1="55464" y1="33583" x2="55464" y2="33583"/>
                        <a14:backgroundMark x1="85928" y1="24000" x2="85928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712" r="10582" b="4828"/>
          <a:stretch/>
        </p:blipFill>
        <p:spPr bwMode="auto">
          <a:xfrm>
            <a:off x="3403636" y="3716661"/>
            <a:ext cx="724167" cy="7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5D3AE0-5F61-93A1-EE9A-54DC6B1F8103}"/>
              </a:ext>
            </a:extLst>
          </p:cNvPr>
          <p:cNvCxnSpPr>
            <a:stCxn id="20" idx="1"/>
          </p:cNvCxnSpPr>
          <p:nvPr/>
        </p:nvCxnSpPr>
        <p:spPr>
          <a:xfrm flipH="1">
            <a:off x="813829" y="3428999"/>
            <a:ext cx="1534050" cy="259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5B6F3A-B71F-755E-54A6-772A8A2910E1}"/>
              </a:ext>
            </a:extLst>
          </p:cNvPr>
          <p:cNvCxnSpPr>
            <a:cxnSpLocks/>
          </p:cNvCxnSpPr>
          <p:nvPr/>
        </p:nvCxnSpPr>
        <p:spPr>
          <a:xfrm flipH="1">
            <a:off x="1675434" y="3447378"/>
            <a:ext cx="672445" cy="2923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43088FDB-A89B-8D60-C1DD-F234CDFEBAAF}"/>
              </a:ext>
            </a:extLst>
          </p:cNvPr>
          <p:cNvCxnSpPr>
            <a:cxnSpLocks/>
          </p:cNvCxnSpPr>
          <p:nvPr/>
        </p:nvCxnSpPr>
        <p:spPr>
          <a:xfrm flipH="1">
            <a:off x="2326814" y="3438349"/>
            <a:ext cx="18380" cy="3517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>
            <a:extLst>
              <a:ext uri="{FF2B5EF4-FFF2-40B4-BE49-F238E27FC236}">
                <a16:creationId xmlns:a16="http://schemas.microsoft.com/office/drawing/2014/main" id="{6D70B377-2E57-C40A-CD2F-BA016198DAF3}"/>
              </a:ext>
            </a:extLst>
          </p:cNvPr>
          <p:cNvCxnSpPr>
            <a:cxnSpLocks/>
            <a:stCxn id="20" idx="1"/>
            <a:endCxn id="26" idx="0"/>
          </p:cNvCxnSpPr>
          <p:nvPr/>
        </p:nvCxnSpPr>
        <p:spPr>
          <a:xfrm>
            <a:off x="2347879" y="3428999"/>
            <a:ext cx="642228" cy="259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1060A64C-4B46-9753-583C-A9A0AFBB935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2373027" y="3443622"/>
            <a:ext cx="1392693" cy="2730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>
            <a:extLst>
              <a:ext uri="{FF2B5EF4-FFF2-40B4-BE49-F238E27FC236}">
                <a16:creationId xmlns:a16="http://schemas.microsoft.com/office/drawing/2014/main" id="{1DD0CC63-A6A1-51AA-BE41-25D19DCD64B9}"/>
              </a:ext>
            </a:extLst>
          </p:cNvPr>
          <p:cNvSpPr txBox="1"/>
          <p:nvPr/>
        </p:nvSpPr>
        <p:spPr>
          <a:xfrm>
            <a:off x="225508" y="4087155"/>
            <a:ext cx="112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 </a:t>
            </a:r>
            <a:r>
              <a:rPr lang="en-US" sz="2400" b="1" dirty="0" err="1">
                <a:solidFill>
                  <a:srgbClr val="FF0000"/>
                </a:solidFill>
              </a:rPr>
              <a:t>quả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37" name="Picture 1036" descr="Pencil Drawing Cartoon, pencil, pencil, fictional Character, pencil Vector  png | PNGWing">
            <a:extLst>
              <a:ext uri="{FF2B5EF4-FFF2-40B4-BE49-F238E27FC236}">
                <a16:creationId xmlns:a16="http://schemas.microsoft.com/office/drawing/2014/main" id="{E219B193-B10D-CFE3-7CEF-2848540C5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826" b="86176" l="60870" r="86522">
                        <a14:foregroundMark x1="67500" y1="25494" x2="67500" y2="25494"/>
                        <a14:foregroundMark x1="78696" y1="34470" x2="78696" y2="34470"/>
                        <a14:foregroundMark x1="60978" y1="77020" x2="60978" y2="77020"/>
                        <a14:foregroundMark x1="61848" y1="83842" x2="61848" y2="83842"/>
                        <a14:foregroundMark x1="67609" y1="65889" x2="67609" y2="65889"/>
                        <a14:foregroundMark x1="86522" y1="38959" x2="86522" y2="38959"/>
                        <a14:foregroundMark x1="65870" y1="24417" x2="65870" y2="24417"/>
                        <a14:foregroundMark x1="71630" y1="40934" x2="71630" y2="40934"/>
                        <a14:foregroundMark x1="71304" y1="38959" x2="71304" y2="38959"/>
                        <a14:foregroundMark x1="75109" y1="44345" x2="75109" y2="44345"/>
                        <a14:foregroundMark x1="74239" y1="43088" x2="74239" y2="43088"/>
                        <a14:foregroundMark x1="68478" y1="48294" x2="68478" y2="48294"/>
                        <a14:foregroundMark x1="61848" y1="86176" x2="61848" y2="86176"/>
                        <a14:foregroundMark x1="79783" y1="30341" x2="79783" y2="30341"/>
                        <a14:foregroundMark x1="79022" y1="30521" x2="79022" y2="30521"/>
                        <a14:foregroundMark x1="69674" y1="39138" x2="69674" y2="39138"/>
                        <a14:foregroundMark x1="73478" y1="43806" x2="73478" y2="43806"/>
                        <a14:foregroundMark x1="66957" y1="52244" x2="66957" y2="52244"/>
                        <a14:backgroundMark x1="59565" y1="79533" x2="59565" y2="79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66" t="13218" r="10339" b="9358"/>
          <a:stretch/>
        </p:blipFill>
        <p:spPr bwMode="auto">
          <a:xfrm rot="1319566" flipH="1">
            <a:off x="3708113" y="2415331"/>
            <a:ext cx="1251545" cy="18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Speech Bubble: Oval 1037">
            <a:extLst>
              <a:ext uri="{FF2B5EF4-FFF2-40B4-BE49-F238E27FC236}">
                <a16:creationId xmlns:a16="http://schemas.microsoft.com/office/drawing/2014/main" id="{718F5528-6335-C9D5-E17C-154B15FB3F90}"/>
              </a:ext>
            </a:extLst>
          </p:cNvPr>
          <p:cNvSpPr/>
          <p:nvPr/>
        </p:nvSpPr>
        <p:spPr>
          <a:xfrm>
            <a:off x="4421728" y="1411793"/>
            <a:ext cx="3057373" cy="1720083"/>
          </a:xfrm>
          <a:prstGeom prst="wedgeEllipseCallout">
            <a:avLst>
              <a:gd name="adj1" fmla="val -39053"/>
              <a:gd name="adj2" fmla="val 56837"/>
            </a:avLst>
          </a:prstGeom>
          <a:solidFill>
            <a:srgbClr val="EEE59A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053AF447-132C-C1EC-1FD5-9365850D0871}"/>
              </a:ext>
            </a:extLst>
          </p:cNvPr>
          <p:cNvSpPr txBox="1"/>
          <p:nvPr/>
        </p:nvSpPr>
        <p:spPr>
          <a:xfrm>
            <a:off x="4623596" y="1539371"/>
            <a:ext cx="263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13661962-0167-04C0-4EE5-AF851F314B72}"/>
              </a:ext>
            </a:extLst>
          </p:cNvPr>
          <p:cNvSpPr/>
          <p:nvPr/>
        </p:nvSpPr>
        <p:spPr>
          <a:xfrm>
            <a:off x="2162268" y="3244518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2BB5078E-4F81-F82E-30F5-1B0935258AD3}"/>
              </a:ext>
            </a:extLst>
          </p:cNvPr>
          <p:cNvSpPr/>
          <p:nvPr/>
        </p:nvSpPr>
        <p:spPr>
          <a:xfrm>
            <a:off x="483961" y="4514734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20027-5A35-2248-6E5C-7E320C4FA931}"/>
              </a:ext>
            </a:extLst>
          </p:cNvPr>
          <p:cNvSpPr txBox="1"/>
          <p:nvPr/>
        </p:nvSpPr>
        <p:spPr>
          <a:xfrm>
            <a:off x="4333885" y="2063455"/>
            <a:ext cx="324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: 28+32.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09E57-E0B1-0598-D631-1552EF942D5D}"/>
              </a:ext>
            </a:extLst>
          </p:cNvPr>
          <p:cNvSpPr txBox="1"/>
          <p:nvPr/>
        </p:nvSpPr>
        <p:spPr>
          <a:xfrm>
            <a:off x="4472692" y="2405879"/>
            <a:ext cx="278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A80EB-100A-B846-F21F-27FC6DA0EC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5" b="89381" l="3409" r="89773">
                        <a14:foregroundMark x1="10227" y1="26549" x2="10227" y2="26549"/>
                        <a14:foregroundMark x1="7955" y1="25664" x2="7955" y2="25664"/>
                        <a14:foregroundMark x1="3409" y1="25664" x2="3409" y2="25664"/>
                        <a14:foregroundMark x1="34091" y1="69027" x2="34091" y2="69027"/>
                        <a14:foregroundMark x1="28409" y1="69912" x2="28409" y2="69912"/>
                        <a14:foregroundMark x1="32955" y1="69027" x2="32955" y2="69027"/>
                        <a14:foregroundMark x1="13636" y1="12389" x2="13636" y2="12389"/>
                        <a14:foregroundMark x1="17045" y1="10619" x2="17045" y2="10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5295" y="2185151"/>
            <a:ext cx="1430146" cy="183643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B0960BF4-C735-33F5-78B9-CE8C3C8E39DF}"/>
              </a:ext>
            </a:extLst>
          </p:cNvPr>
          <p:cNvSpPr/>
          <p:nvPr/>
        </p:nvSpPr>
        <p:spPr>
          <a:xfrm>
            <a:off x="8167836" y="1556381"/>
            <a:ext cx="2708407" cy="1714642"/>
          </a:xfrm>
          <a:prstGeom prst="wedgeEllipseCallout">
            <a:avLst>
              <a:gd name="adj1" fmla="val 45522"/>
              <a:gd name="adj2" fmla="val 54351"/>
            </a:avLst>
          </a:prstGeom>
          <a:solidFill>
            <a:srgbClr val="F1D6DF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DB739-A07E-3F31-A16F-666EB9C2CE9A}"/>
              </a:ext>
            </a:extLst>
          </p:cNvPr>
          <p:cNvSpPr txBox="1"/>
          <p:nvPr/>
        </p:nvSpPr>
        <p:spPr>
          <a:xfrm>
            <a:off x="7990987" y="1805714"/>
            <a:ext cx="299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28 + 32 : 5 </a:t>
            </a:r>
          </a:p>
          <a:p>
            <a:pPr algn="ctr"/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tổng</a:t>
            </a:r>
            <a:r>
              <a:rPr lang="en-US" dirty="0"/>
              <a:t> 28 + 32 </a:t>
            </a:r>
            <a:r>
              <a:rPr lang="en-US" dirty="0" err="1"/>
              <a:t>trước</a:t>
            </a:r>
            <a:r>
              <a:rPr lang="en-US" dirty="0"/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F05547-EB33-C3AE-6632-F34992C02371}"/>
              </a:ext>
            </a:extLst>
          </p:cNvPr>
          <p:cNvSpPr txBox="1"/>
          <p:nvPr/>
        </p:nvSpPr>
        <p:spPr>
          <a:xfrm>
            <a:off x="4931131" y="3497362"/>
            <a:ext cx="554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táo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hộp</a:t>
            </a:r>
            <a:r>
              <a:rPr lang="en-US" sz="2000" b="1" dirty="0"/>
              <a:t>, ta </a:t>
            </a:r>
            <a:r>
              <a:rPr lang="en-US" sz="2000" b="1" dirty="0" err="1"/>
              <a:t>viết</a:t>
            </a:r>
            <a:r>
              <a:rPr lang="en-US" sz="2000" b="1" dirty="0"/>
              <a:t>: (28 + 32) : 5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6473F2-9E51-7B21-BC4A-934E4E415B5E}"/>
              </a:ext>
            </a:extLst>
          </p:cNvPr>
          <p:cNvSpPr txBox="1"/>
          <p:nvPr/>
        </p:nvSpPr>
        <p:spPr>
          <a:xfrm>
            <a:off x="5054943" y="3842563"/>
            <a:ext cx="554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(28 + 32) : 5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biểu</a:t>
            </a:r>
            <a:r>
              <a:rPr lang="en-US" sz="2000" b="1" dirty="0"/>
              <a:t> </a:t>
            </a:r>
            <a:r>
              <a:rPr lang="en-US" sz="2000" b="1" dirty="0" err="1"/>
              <a:t>thức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chứa</a:t>
            </a:r>
            <a:r>
              <a:rPr lang="en-US" sz="2000" b="1" dirty="0"/>
              <a:t> </a:t>
            </a:r>
            <a:r>
              <a:rPr lang="en-US" sz="2000" b="1" dirty="0" err="1"/>
              <a:t>dấu</a:t>
            </a:r>
            <a:r>
              <a:rPr lang="en-US" sz="2000" b="1" dirty="0"/>
              <a:t> </a:t>
            </a:r>
            <a:r>
              <a:rPr lang="en-US" sz="2000" b="1" dirty="0" err="1"/>
              <a:t>ngoặc</a:t>
            </a:r>
            <a:r>
              <a:rPr lang="en-US" sz="2000" b="1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19BA44-1C46-D9D3-871C-89C45CFBDDEF}"/>
              </a:ext>
            </a:extLst>
          </p:cNvPr>
          <p:cNvSpPr txBox="1"/>
          <p:nvPr/>
        </p:nvSpPr>
        <p:spPr>
          <a:xfrm>
            <a:off x="3828170" y="4397170"/>
            <a:ext cx="725766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   Khi </a:t>
            </a:r>
            <a:r>
              <a:rPr lang="en-US" sz="2000" b="1" dirty="0" err="1">
                <a:solidFill>
                  <a:srgbClr val="FF0000"/>
                </a:solidFill>
              </a:rPr>
              <a:t>tính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trị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biểu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thức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có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dấu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ngoặc</a:t>
            </a:r>
            <a:r>
              <a:rPr lang="en-US" sz="2000" b="1" dirty="0">
                <a:solidFill>
                  <a:srgbClr val="FF0000"/>
                </a:solidFill>
              </a:rPr>
              <a:t> (), ta </a:t>
            </a:r>
            <a:r>
              <a:rPr lang="en-US" sz="2000" b="1" dirty="0" err="1">
                <a:solidFill>
                  <a:srgbClr val="FF0000"/>
                </a:solidFill>
              </a:rPr>
              <a:t>thực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phép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tính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trong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ngoặc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trước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E85048-3CD3-71E6-0570-40CF80E38150}"/>
              </a:ext>
            </a:extLst>
          </p:cNvPr>
          <p:cNvSpPr txBox="1"/>
          <p:nvPr/>
        </p:nvSpPr>
        <p:spPr>
          <a:xfrm>
            <a:off x="4931130" y="5278473"/>
            <a:ext cx="254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: (28 + 32) :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533F25-4D37-89F3-0085-8B68E356358C}"/>
              </a:ext>
            </a:extLst>
          </p:cNvPr>
          <p:cNvSpPr txBox="1"/>
          <p:nvPr/>
        </p:nvSpPr>
        <p:spPr>
          <a:xfrm>
            <a:off x="6960584" y="5278473"/>
            <a:ext cx="1227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= 60 :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6D40195C-B36F-0624-5D0F-FFAAA172BDA3}"/>
              </a:ext>
            </a:extLst>
          </p:cNvPr>
          <p:cNvSpPr txBox="1"/>
          <p:nvPr/>
        </p:nvSpPr>
        <p:spPr>
          <a:xfrm>
            <a:off x="7085430" y="5678583"/>
            <a:ext cx="80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= 12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17A6B69-2C85-8908-40E5-FCA08D3E0EA7}"/>
              </a:ext>
            </a:extLst>
          </p:cNvPr>
          <p:cNvSpPr txBox="1"/>
          <p:nvPr/>
        </p:nvSpPr>
        <p:spPr>
          <a:xfrm>
            <a:off x="759943" y="4551058"/>
            <a:ext cx="2847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Mỗi</a:t>
            </a:r>
            <a:r>
              <a:rPr lang="en-US" sz="2000" i="1" dirty="0"/>
              <a:t> </a:t>
            </a:r>
            <a:r>
              <a:rPr lang="en-US" sz="2000" i="1" dirty="0" err="1"/>
              <a:t>hộp</a:t>
            </a:r>
            <a:r>
              <a:rPr lang="en-US" sz="2000" i="1" dirty="0"/>
              <a:t> </a:t>
            </a:r>
            <a:r>
              <a:rPr lang="en-US" sz="2000" i="1" dirty="0" err="1"/>
              <a:t>có</a:t>
            </a:r>
            <a:r>
              <a:rPr lang="en-US" sz="2000" i="1" dirty="0"/>
              <a:t> 12 </a:t>
            </a:r>
            <a:r>
              <a:rPr lang="en-US" sz="2000" i="1" dirty="0" err="1"/>
              <a:t>quả</a:t>
            </a:r>
            <a:r>
              <a:rPr lang="en-US" sz="2000" i="1" dirty="0"/>
              <a:t> </a:t>
            </a:r>
            <a:r>
              <a:rPr lang="en-US" sz="2000" i="1" dirty="0" err="1"/>
              <a:t>táo</a:t>
            </a:r>
            <a:r>
              <a:rPr lang="en-US" sz="20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7088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8" grpId="0"/>
      <p:bldP spid="19" grpId="0"/>
      <p:bldP spid="20" grpId="0" animBg="1"/>
      <p:bldP spid="1036" grpId="0"/>
      <p:bldP spid="1038" grpId="0" animBg="1"/>
      <p:bldP spid="1039" grpId="0"/>
      <p:bldP spid="1040" grpId="0" animBg="1"/>
      <p:bldP spid="1041" grpId="0" animBg="1"/>
      <p:bldP spid="3" grpId="0"/>
      <p:bldP spid="5" grpId="0"/>
      <p:bldP spid="9" grpId="0" animBg="1"/>
      <p:bldP spid="12" grpId="0"/>
      <p:bldP spid="21" grpId="0"/>
      <p:bldP spid="22" grpId="0"/>
      <p:bldP spid="23" grpId="0" animBg="1"/>
      <p:bldP spid="28" grpId="0"/>
      <p:bldP spid="31" grpId="0"/>
      <p:bldP spid="1024" grpId="0"/>
      <p:bldP spid="10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781C3-4C24-35E5-A281-08ACF82E50D1}"/>
              </a:ext>
            </a:extLst>
          </p:cNvPr>
          <p:cNvSpPr/>
          <p:nvPr/>
        </p:nvSpPr>
        <p:spPr>
          <a:xfrm>
            <a:off x="3866806" y="3059831"/>
            <a:ext cx="58402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LUYỆN TẬP</a:t>
            </a:r>
            <a:endParaRPr lang="en-US" sz="9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3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750</Words>
  <Application>Microsoft Office PowerPoint</Application>
  <PresentationFormat>Widescreen</PresentationFormat>
  <Paragraphs>105</Paragraphs>
  <Slides>20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Fredoka One</vt:lpstr>
      <vt:lpstr>UTM Avo</vt:lpstr>
      <vt:lpstr>UVN Banh Mi</vt:lpstr>
      <vt:lpstr>Office Theme</vt:lpstr>
      <vt:lpstr>PowerPoint Presentation</vt:lpstr>
      <vt:lpstr>PowerPoint Presentation</vt:lpstr>
      <vt:lpstr>Meeting Objectives</vt:lpstr>
      <vt:lpstr>Meeting Objectives</vt:lpstr>
      <vt:lpstr>Meeting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55</cp:revision>
  <dcterms:created xsi:type="dcterms:W3CDTF">2023-02-27T16:37:30Z</dcterms:created>
  <dcterms:modified xsi:type="dcterms:W3CDTF">2023-03-11T16:46:24Z</dcterms:modified>
</cp:coreProperties>
</file>