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56" r:id="rId5"/>
    <p:sldId id="257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9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405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3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49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04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3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4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678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67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105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E9ED4-CE04-4F01-BBB1-D3F9A28AE102}" type="datetimeFigureOut">
              <a:rPr lang="en-US" smtClean="0"/>
              <a:t>6/7/2023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42A2-A6A8-4706-9934-D3B07794E8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22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782FF6-24ED-4C36-AF7E-72BCB0DD70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0"/>
            <a:ext cx="12188952" cy="6858000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DEB2D79C-9782-403F-A5AD-C40E8C25B4BF}"/>
              </a:ext>
            </a:extLst>
          </p:cNvPr>
          <p:cNvSpPr txBox="1"/>
          <p:nvPr/>
        </p:nvSpPr>
        <p:spPr>
          <a:xfrm>
            <a:off x="1666251" y="990893"/>
            <a:ext cx="8859499" cy="2187776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err="1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Bài</a:t>
            </a:r>
            <a:r>
              <a:rPr kumimoji="0" lang="en-US" altLang="zh-CN" sz="6000" b="0" i="0" u="none" strike="noStrike" kern="800" cap="none" spc="0" normalizeH="0" baseline="0" noProof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6000" kern="800" smtClean="0">
                <a:ln w="28575">
                  <a:noFill/>
                </a:ln>
                <a:solidFill>
                  <a:srgbClr val="4472C4">
                    <a:lumMod val="75000"/>
                  </a:srgbClr>
                </a:solidFill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12</a:t>
            </a:r>
            <a:endParaRPr kumimoji="0" lang="en-US" altLang="zh-CN" sz="6000" b="0" i="0" u="none" strike="noStrike" kern="800" cap="none" spc="0" normalizeH="0" baseline="0" noProof="0" dirty="0">
              <a:ln w="28575"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UTM HelvetIns" pitchFamily="2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0" i="0" u="none" strike="noStrike" kern="800" cap="none" spc="0" normalizeH="0" baseline="0" noProof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</a:t>
            </a:r>
            <a:r>
              <a:rPr kumimoji="0" lang="en-US" altLang="zh-CN" sz="6000" b="0" i="0" u="none" strike="noStrike" kern="800" cap="none" spc="0" normalizeH="0" noProof="0" smtClean="0">
                <a:ln w="28575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HelvetIns" pitchFamily="2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 TẬP</a:t>
            </a:r>
            <a:endParaRPr kumimoji="0" lang="zh-CN" altLang="en-US" sz="6000" b="0" i="0" u="none" strike="noStrike" kern="800" cap="none" spc="0" normalizeH="0" baseline="0" noProof="0" dirty="0">
              <a:ln w="28575">
                <a:noFill/>
              </a:ln>
              <a:solidFill>
                <a:srgbClr val="C00000"/>
              </a:solidFill>
              <a:effectLst/>
              <a:uLnTx/>
              <a:uFillTx/>
              <a:latin typeface="UTM HelvetIns" pitchFamily="2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6734CE7D-5AFB-4EF2-BBED-165338F4FADE}"/>
              </a:ext>
            </a:extLst>
          </p:cNvPr>
          <p:cNvSpPr txBox="1">
            <a:spLocks/>
          </p:cNvSpPr>
          <p:nvPr/>
        </p:nvSpPr>
        <p:spPr>
          <a:xfrm>
            <a:off x="2648188" y="4158873"/>
            <a:ext cx="7456394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khoa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một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</a:t>
            </a:r>
            <a:r>
              <a:rPr kumimoji="0" lang="en-US" sz="3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Trang</a:t>
            </a:r>
            <a:r>
              <a:rPr kumimoji="0" lang="en-US" sz="3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3000" noProof="0" smtClean="0">
                <a:solidFill>
                  <a:prstClr val="black"/>
                </a:solidFill>
                <a:latin typeface="Calibri" panose="020F0502020204030204"/>
              </a:rPr>
              <a:t>17</a:t>
            </a:r>
            <a:r>
              <a:rPr kumimoji="0" lang="en-US" sz="3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98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5455" y="806032"/>
            <a:ext cx="11550672" cy="2733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Thứ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ngày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tháng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 </a:t>
            </a: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năm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….</a:t>
            </a: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>
                <a:solidFill>
                  <a:schemeClr val="bg1"/>
                </a:solidFill>
                <a:latin typeface="Fujiyama" pitchFamily="50" charset="0"/>
              </a:rPr>
              <a:t>Bài</a:t>
            </a:r>
            <a:r>
              <a:rPr lang="en-US" sz="4800" b="1" dirty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12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  <a:p>
            <a:pPr algn="ctr" defTabSz="1219170">
              <a:lnSpc>
                <a:spcPct val="165000"/>
              </a:lnSpc>
            </a:pP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Luyện</a:t>
            </a:r>
            <a:r>
              <a:rPr lang="en-US" sz="4800" b="1" dirty="0" smtClean="0">
                <a:solidFill>
                  <a:schemeClr val="bg1"/>
                </a:solidFill>
                <a:latin typeface="Fujiyama" pitchFamily="50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Fujiyama" pitchFamily="50" charset="0"/>
              </a:rPr>
              <a:t>tập</a:t>
            </a:r>
            <a:endParaRPr lang="en-US" sz="4800" b="1" dirty="0">
              <a:solidFill>
                <a:schemeClr val="bg1"/>
              </a:solidFill>
              <a:latin typeface="Fujiyama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3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66D68A-2816-4DFC-8031-6D13609A7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BD650800-19D0-4D9B-9866-50C2826E7D8E}"/>
              </a:ext>
            </a:extLst>
          </p:cNvPr>
          <p:cNvSpPr txBox="1"/>
          <p:nvPr/>
        </p:nvSpPr>
        <p:spPr>
          <a:xfrm>
            <a:off x="3015658" y="1044160"/>
            <a:ext cx="5941911" cy="2554543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THỰC HÀNH</a:t>
            </a:r>
          </a:p>
          <a:p>
            <a:pPr algn="ctr" defTabSz="914354">
              <a:defRPr/>
            </a:pPr>
            <a:r>
              <a:rPr lang="en-US" altLang="zh-CN" sz="8000" kern="800" dirty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LUYỆN TẬP</a:t>
            </a:r>
            <a:endParaRPr lang="zh-CN" altLang="en-US" sz="8000" kern="800" dirty="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166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260763"/>
            <a:ext cx="9601200" cy="4488873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709" y="1066800"/>
            <a:ext cx="10390909" cy="4191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465408" y="2799264"/>
            <a:ext cx="590308" cy="7194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24126" y="2799264"/>
            <a:ext cx="576806" cy="7194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67336" y="4337765"/>
            <a:ext cx="590308" cy="7194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472668" y="4337765"/>
            <a:ext cx="601884" cy="71943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9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818" y="484909"/>
            <a:ext cx="10834255" cy="48629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706" y="2304996"/>
            <a:ext cx="9907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45344" y="3313923"/>
            <a:ext cx="9907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96352" y="2292983"/>
            <a:ext cx="9907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335785" y="3301910"/>
            <a:ext cx="99076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7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312E88-2C98-4ADD-90ED-E4EAFB429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91D8D241-D6F2-4DF5-98E8-3AFE08E5EBE6}"/>
              </a:ext>
            </a:extLst>
          </p:cNvPr>
          <p:cNvSpPr txBox="1"/>
          <p:nvPr/>
        </p:nvSpPr>
        <p:spPr>
          <a:xfrm>
            <a:off x="1586352" y="2269279"/>
            <a:ext cx="8859499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algn="ctr" defTabSz="914354">
              <a:lnSpc>
                <a:spcPct val="110000"/>
              </a:lnSpc>
              <a:spcBef>
                <a:spcPts val="500"/>
              </a:spcBef>
              <a:defRPr/>
            </a:pPr>
            <a:r>
              <a:rPr lang="en-US" altLang="zh-CN" sz="8000" kern="80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VẬN DỤNG</a:t>
            </a:r>
            <a:endParaRPr lang="zh-CN" altLang="en-US" sz="8000" kern="800">
              <a:ln w="28575">
                <a:noFill/>
              </a:ln>
              <a:solidFill>
                <a:srgbClr val="002060"/>
              </a:solidFill>
              <a:latin typeface="UTM Davida" panose="02040603050506020204" pitchFamily="18" charset="0"/>
              <a:ea typeface="Verdan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pic>
        <p:nvPicPr>
          <p:cNvPr id="6" name="Google Shape;91;p1">
            <a:extLst>
              <a:ext uri="{FF2B5EF4-FFF2-40B4-BE49-F238E27FC236}">
                <a16:creationId xmlns:a16="http://schemas.microsoft.com/office/drawing/2014/main" id="{04E86AAF-85D1-27BF-E105-9BEFB3C201E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7294" t="7312" r="32213" b="28913"/>
          <a:stretch/>
        </p:blipFill>
        <p:spPr>
          <a:xfrm rot="20396117">
            <a:off x="380921" y="3014247"/>
            <a:ext cx="1789126" cy="2537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36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D61B3A-6FC9-4417-ACC7-2273C5FFF0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5" name="文本框 13">
            <a:extLst>
              <a:ext uri="{FF2B5EF4-FFF2-40B4-BE49-F238E27FC236}">
                <a16:creationId xmlns:a16="http://schemas.microsoft.com/office/drawing/2014/main" id="{223E3340-1155-46BF-AFFD-73B6CF86396C}"/>
              </a:ext>
            </a:extLst>
          </p:cNvPr>
          <p:cNvSpPr txBox="1"/>
          <p:nvPr/>
        </p:nvSpPr>
        <p:spPr>
          <a:xfrm>
            <a:off x="2890948" y="2596313"/>
            <a:ext cx="4610261" cy="1332222"/>
          </a:xfrm>
          <a:prstGeom prst="rect">
            <a:avLst/>
          </a:prstGeom>
          <a:noFill/>
          <a:ln>
            <a:noFill/>
          </a:ln>
        </p:spPr>
        <p:txBody>
          <a:bodyPr wrap="square" lIns="91439" tIns="45719" rIns="91439" bIns="45719" rtlCol="0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000" kern="800" noProof="0">
                <a:ln w="28575">
                  <a:noFill/>
                </a:ln>
                <a:solidFill>
                  <a:srgbClr val="002060"/>
                </a:solidFill>
                <a:latin typeface="UTM Davida" panose="02040603050506020204" pitchFamily="18" charset="0"/>
                <a:ea typeface="Verdana" panose="020B0604030504040204" pitchFamily="34" charset="0"/>
                <a:cs typeface="Tahoma" panose="020B0604030504040204" pitchFamily="34" charset="0"/>
                <a:sym typeface="+mn-lt"/>
              </a:rPr>
              <a:t>DẶN DÒ</a:t>
            </a:r>
            <a:endParaRPr kumimoji="0" lang="zh-CN" altLang="en-US" sz="8000" b="0" i="0" u="none" strike="noStrike" kern="800" cap="none" spc="0" normalizeH="0" baseline="0" noProof="0">
              <a:ln w="28575">
                <a:noFill/>
              </a:ln>
              <a:solidFill>
                <a:srgbClr val="002060"/>
              </a:solidFill>
              <a:effectLst/>
              <a:uLnTx/>
              <a:uFillTx/>
              <a:latin typeface="UTM Davida" panose="02040603050506020204" pitchFamily="18" charset="0"/>
              <a:ea typeface="方正少儿简体" panose="03000509000000000000" pitchFamily="65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31E7F6A-B41B-41F8-A38D-2C00B53A3E74}"/>
              </a:ext>
            </a:extLst>
          </p:cNvPr>
          <p:cNvSpPr txBox="1"/>
          <p:nvPr/>
        </p:nvSpPr>
        <p:spPr>
          <a:xfrm>
            <a:off x="1471744" y="3928535"/>
            <a:ext cx="7146829" cy="1974850"/>
          </a:xfrm>
          <a:prstGeom prst="rect">
            <a:avLst/>
          </a:prstGeom>
        </p:spPr>
        <p:txBody>
          <a:bodyPr anchor="ctr"/>
          <a:lstStyle/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vi-VN" sz="4000" b="1">
                <a:solidFill>
                  <a:srgbClr val="002060"/>
                </a:solidFill>
                <a:sym typeface="+mn-ea"/>
              </a:rPr>
              <a:t>1. </a:t>
            </a:r>
          </a:p>
          <a:p>
            <a:pPr marL="0" lvl="0" indent="0" algn="l" eaLnBrk="1" hangingPunct="1">
              <a:spcBef>
                <a:spcPct val="50000"/>
              </a:spcBef>
              <a:buNone/>
            </a:pPr>
            <a:r>
              <a:rPr lang="en-SG" altLang="en-US" sz="4000" b="1">
                <a:solidFill>
                  <a:srgbClr val="002060"/>
                </a:solidFill>
                <a:sym typeface="+mn-ea"/>
              </a:rPr>
              <a:t>2. 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ECDAE9-559D-4AC9-9C3C-DD81DE2E6F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3B972BE1-5531-4B2B-9EC7-FA2D5EB60DD1}"/>
              </a:ext>
            </a:extLst>
          </p:cNvPr>
          <p:cNvSpPr txBox="1">
            <a:spLocks/>
          </p:cNvSpPr>
          <p:nvPr/>
        </p:nvSpPr>
        <p:spPr>
          <a:xfrm>
            <a:off x="1524000" y="239459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Chúc các em</a:t>
            </a:r>
            <a:b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</a:br>
            <a:r>
              <a:rPr lang="en-US" sz="9000" smtClean="0">
                <a:solidFill>
                  <a:srgbClr val="C00000"/>
                </a:solidFill>
                <a:latin typeface="UTM Davida" panose="02040603050506020204" pitchFamily="18" charset="0"/>
              </a:rPr>
              <a:t>học tốt</a:t>
            </a:r>
            <a:endParaRPr lang="en-US" sz="9000">
              <a:solidFill>
                <a:srgbClr val="C00000"/>
              </a:solidFill>
              <a:latin typeface="UTM Davida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36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oogle Shape;250;p20"/>
          <p:cNvPicPr preferRelativeResize="0"/>
          <p:nvPr/>
        </p:nvPicPr>
        <p:blipFill rotWithShape="1">
          <a:blip r:embed="rId2">
            <a:alphaModFix/>
          </a:blip>
          <a:srcRect l="6027" t="45612" r="46939" b="16614"/>
          <a:stretch/>
        </p:blipFill>
        <p:spPr>
          <a:xfrm>
            <a:off x="383835" y="772768"/>
            <a:ext cx="11709690" cy="5426981"/>
          </a:xfrm>
          <a:prstGeom prst="rect">
            <a:avLst/>
          </a:prstGeom>
          <a:noFill/>
          <a:ln>
            <a:noFill/>
          </a:ln>
          <a:effectLst>
            <a:outerShdw blurRad="50800" dist="63500" dir="5400000" sx="102000" sy="102000" algn="ctr" rotWithShape="0">
              <a:srgbClr val="000000">
                <a:alpha val="42745"/>
              </a:srgbClr>
            </a:outerShdw>
          </a:effectLst>
        </p:spPr>
      </p:pic>
      <p:pic>
        <p:nvPicPr>
          <p:cNvPr id="5" name="Google Shape;251;p20"/>
          <p:cNvPicPr preferRelativeResize="0"/>
          <p:nvPr/>
        </p:nvPicPr>
        <p:blipFill rotWithShape="1">
          <a:blip r:embed="rId3">
            <a:alphaModFix/>
          </a:blip>
          <a:srcRect r="7135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2;p20"/>
          <p:cNvPicPr preferRelativeResize="0"/>
          <p:nvPr/>
        </p:nvPicPr>
        <p:blipFill rotWithShape="1">
          <a:blip r:embed="rId4">
            <a:alphaModFix/>
          </a:blip>
          <a:srcRect l="27294" t="7312" r="32213" b="28913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79332" y="1665027"/>
            <a:ext cx="5204608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800" b="1">
                <a:ln/>
                <a:solidFill>
                  <a:schemeClr val="accent2">
                    <a:lumMod val="75000"/>
                  </a:schemeClr>
                </a:solidFill>
                <a:latin typeface="UTM Alexander" panose="02040603050506020204" pitchFamily="18" charset="0"/>
              </a:rPr>
              <a:t>Tạm biệt các em!</a:t>
            </a:r>
          </a:p>
        </p:txBody>
      </p:sp>
    </p:spTree>
    <p:extLst>
      <p:ext uri="{BB962C8B-B14F-4D97-AF65-F5344CB8AC3E}">
        <p14:creationId xmlns:p14="http://schemas.microsoft.com/office/powerpoint/2010/main" val="279789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57</Words>
  <Application>Microsoft Office PowerPoint</Application>
  <PresentationFormat>Widescreen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Calibri</vt:lpstr>
      <vt:lpstr>Calibri Light</vt:lpstr>
      <vt:lpstr>Fujiyama</vt:lpstr>
      <vt:lpstr>Tahoma</vt:lpstr>
      <vt:lpstr>UTM Alexander</vt:lpstr>
      <vt:lpstr>UTM Davida</vt:lpstr>
      <vt:lpstr>UTM HelvetIns</vt:lpstr>
      <vt:lpstr>Verdana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12. Luyện tập</dc:title>
  <dc:creator>Tu Anh</dc:creator>
  <cp:lastModifiedBy>ADMIN</cp:lastModifiedBy>
  <cp:revision>8</cp:revision>
  <dcterms:created xsi:type="dcterms:W3CDTF">2022-04-18T07:56:20Z</dcterms:created>
  <dcterms:modified xsi:type="dcterms:W3CDTF">2023-06-07T04:33:14Z</dcterms:modified>
</cp:coreProperties>
</file>