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16"/>
  </p:notesMasterIdLst>
  <p:sldIdLst>
    <p:sldId id="256" r:id="rId2"/>
    <p:sldId id="339" r:id="rId3"/>
    <p:sldId id="351" r:id="rId4"/>
    <p:sldId id="352" r:id="rId5"/>
    <p:sldId id="357" r:id="rId6"/>
    <p:sldId id="343" r:id="rId7"/>
    <p:sldId id="259" r:id="rId8"/>
    <p:sldId id="264" r:id="rId9"/>
    <p:sldId id="262" r:id="rId10"/>
    <p:sldId id="344" r:id="rId11"/>
    <p:sldId id="360" r:id="rId12"/>
    <p:sldId id="346" r:id="rId13"/>
    <p:sldId id="345" r:id="rId14"/>
    <p:sldId id="266" r:id="rId15"/>
  </p:sldIdLst>
  <p:sldSz cx="12192000" cy="6858000"/>
  <p:notesSz cx="6858000" cy="9144000"/>
  <p:embeddedFontLst>
    <p:embeddedFont>
      <p:font typeface="Calibri Light" panose="020F0302020204030204" pitchFamily="34" charset="0"/>
      <p:regular r:id="rId17"/>
      <p:italic r:id="rId18"/>
    </p:embeddedFont>
    <p:embeddedFont>
      <p:font typeface="Tahoma" panose="020B0604030504040204" pitchFamily="3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Fujiyama" panose="02020500000000000000" pitchFamily="18" charset="0"/>
      <p:regular r:id="rId25"/>
      <p:bold r:id="rId26"/>
      <p:italic r:id="rId27"/>
      <p:boldItalic r:id="rId28"/>
    </p:embeddedFont>
    <p:embeddedFont>
      <p:font typeface="UTM Davida" panose="02040603050506020204" pitchFamily="18" charset="0"/>
      <p:regular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  <p:embeddedFont>
      <p:font typeface="UTM HelvetIns" pitchFamily="2" charset="0"/>
      <p:regular r:id="rId34"/>
    </p:embeddedFont>
    <p:embeddedFont>
      <p:font typeface="UTM Alexander" panose="02040603050506020204" pitchFamily="18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5" autoAdjust="0"/>
    <p:restoredTop sz="94620" autoAdjust="0"/>
  </p:normalViewPr>
  <p:slideViewPr>
    <p:cSldViewPr snapToGrid="0">
      <p:cViewPr>
        <p:scale>
          <a:sx n="66" d="100"/>
          <a:sy n="66" d="100"/>
        </p:scale>
        <p:origin x="1114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19/7/2023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0EC4E-7516-4EFC-80E9-F720E43390B5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705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13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XEM ĐỒNG HỒ</a:t>
            </a:r>
            <a:endParaRPr lang="zh-CN" altLang="en-US" sz="60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18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857601" y="2491730"/>
            <a:ext cx="4856907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Ai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xem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đồng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hồ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giỏi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971800" y="3378201"/>
            <a:ext cx="6324600" cy="2586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endCxn id="37" idx="0"/>
          </p:cNvCxnSpPr>
          <p:nvPr/>
        </p:nvCxnSpPr>
        <p:spPr bwMode="auto">
          <a:xfrm rot="5400000">
            <a:off x="2405064" y="4386263"/>
            <a:ext cx="220663" cy="1588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>
            <a:outerShdw dist="53882" dir="2700000" algn="ctr" rotWithShape="0">
              <a:srgbClr val="C0C0C0">
                <a:alpha val="80000"/>
              </a:srgbClr>
            </a:outerShdw>
          </a:effectLst>
        </p:spPr>
      </p:cxnSp>
      <p:grpSp>
        <p:nvGrpSpPr>
          <p:cNvPr id="29" name="Group 28"/>
          <p:cNvGrpSpPr/>
          <p:nvPr/>
        </p:nvGrpSpPr>
        <p:grpSpPr>
          <a:xfrm>
            <a:off x="3124201" y="3286125"/>
            <a:ext cx="2057400" cy="2057400"/>
            <a:chOff x="1600201" y="3286125"/>
            <a:chExt cx="2057400" cy="2057400"/>
          </a:xfrm>
        </p:grpSpPr>
        <p:cxnSp>
          <p:nvCxnSpPr>
            <p:cNvPr id="30" name="Straight Connector 29"/>
            <p:cNvCxnSpPr/>
            <p:nvPr/>
          </p:nvCxnSpPr>
          <p:spPr bwMode="auto">
            <a:xfrm rot="5400000">
              <a:off x="1790701" y="4238625"/>
              <a:ext cx="1371600" cy="76200"/>
            </a:xfrm>
            <a:prstGeom prst="lin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53882" dir="2700000" algn="ctr" rotWithShape="0">
                <a:srgbClr val="C0C0C0">
                  <a:alpha val="80000"/>
                </a:srgbClr>
              </a:outerShdw>
            </a:effectLst>
          </p:spPr>
        </p:cxnSp>
        <p:cxnSp>
          <p:nvCxnSpPr>
            <p:cNvPr id="31" name="Straight Connector 30"/>
            <p:cNvCxnSpPr/>
            <p:nvPr/>
          </p:nvCxnSpPr>
          <p:spPr bwMode="auto">
            <a:xfrm rot="5400000">
              <a:off x="1828801" y="4276725"/>
              <a:ext cx="1219200" cy="152400"/>
            </a:xfrm>
            <a:prstGeom prst="lin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53882" dir="2700000" algn="ctr" rotWithShape="0">
                <a:srgbClr val="C0C0C0">
                  <a:alpha val="80000"/>
                </a:srgbClr>
              </a:outerShdw>
            </a:effectLst>
          </p:spPr>
        </p:cxnSp>
        <p:grpSp>
          <p:nvGrpSpPr>
            <p:cNvPr id="32" name="Group 26"/>
            <p:cNvGrpSpPr/>
            <p:nvPr/>
          </p:nvGrpSpPr>
          <p:grpSpPr bwMode="auto">
            <a:xfrm>
              <a:off x="1600201" y="3286125"/>
              <a:ext cx="2057400" cy="2057400"/>
              <a:chOff x="336" y="240"/>
              <a:chExt cx="1296" cy="1296"/>
            </a:xfrm>
          </p:grpSpPr>
          <p:grpSp>
            <p:nvGrpSpPr>
              <p:cNvPr id="35" name="Group 27"/>
              <p:cNvGrpSpPr/>
              <p:nvPr/>
            </p:nvGrpSpPr>
            <p:grpSpPr bwMode="auto">
              <a:xfrm>
                <a:off x="336" y="240"/>
                <a:ext cx="1296" cy="1296"/>
                <a:chOff x="336" y="240"/>
                <a:chExt cx="1296" cy="1296"/>
              </a:xfrm>
            </p:grpSpPr>
            <p:grpSp>
              <p:nvGrpSpPr>
                <p:cNvPr id="48" name="Group 28"/>
                <p:cNvGrpSpPr/>
                <p:nvPr/>
              </p:nvGrpSpPr>
              <p:grpSpPr bwMode="auto">
                <a:xfrm>
                  <a:off x="336" y="240"/>
                  <a:ext cx="1296" cy="1296"/>
                  <a:chOff x="384" y="624"/>
                  <a:chExt cx="1296" cy="1296"/>
                </a:xfrm>
              </p:grpSpPr>
              <p:sp>
                <p:nvSpPr>
                  <p:cNvPr id="50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384" y="624"/>
                    <a:ext cx="1296" cy="1296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00FF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720"/>
                    <a:ext cx="1104" cy="110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00FF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" name="Oval 31"/>
                <p:cNvSpPr>
                  <a:spLocks noChangeArrowheads="1"/>
                </p:cNvSpPr>
                <p:nvPr/>
              </p:nvSpPr>
              <p:spPr bwMode="auto">
                <a:xfrm>
                  <a:off x="960" y="816"/>
                  <a:ext cx="96" cy="96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6" name="Text Box 32"/>
              <p:cNvSpPr txBox="1">
                <a:spLocks noChangeArrowheads="1"/>
              </p:cNvSpPr>
              <p:nvPr/>
            </p:nvSpPr>
            <p:spPr bwMode="auto">
              <a:xfrm>
                <a:off x="864" y="336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400" b="1"/>
                  <a:t>12</a:t>
                </a:r>
              </a:p>
            </p:txBody>
          </p:sp>
          <p:sp>
            <p:nvSpPr>
              <p:cNvPr id="37" name="Text Box 33"/>
              <p:cNvSpPr txBox="1">
                <a:spLocks noChangeArrowheads="1"/>
              </p:cNvSpPr>
              <p:nvPr/>
            </p:nvSpPr>
            <p:spPr bwMode="auto">
              <a:xfrm>
                <a:off x="624" y="384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400" b="1"/>
                  <a:t>11</a:t>
                </a:r>
              </a:p>
            </p:txBody>
          </p:sp>
          <p:sp>
            <p:nvSpPr>
              <p:cNvPr id="38" name="Text Box 34"/>
              <p:cNvSpPr txBox="1">
                <a:spLocks noChangeArrowheads="1"/>
              </p:cNvSpPr>
              <p:nvPr/>
            </p:nvSpPr>
            <p:spPr bwMode="auto">
              <a:xfrm>
                <a:off x="480" y="1008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/>
                  <a:t>8</a:t>
                </a:r>
              </a:p>
            </p:txBody>
          </p:sp>
          <p:sp>
            <p:nvSpPr>
              <p:cNvPr id="39" name="Text Box 35"/>
              <p:cNvSpPr txBox="1">
                <a:spLocks noChangeArrowheads="1"/>
              </p:cNvSpPr>
              <p:nvPr/>
            </p:nvSpPr>
            <p:spPr bwMode="auto">
              <a:xfrm>
                <a:off x="624" y="1200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/>
                  <a:t>7</a:t>
                </a:r>
              </a:p>
            </p:txBody>
          </p:sp>
          <p:sp>
            <p:nvSpPr>
              <p:cNvPr id="40" name="Text Box 36"/>
              <p:cNvSpPr txBox="1">
                <a:spLocks noChangeArrowheads="1"/>
              </p:cNvSpPr>
              <p:nvPr/>
            </p:nvSpPr>
            <p:spPr bwMode="auto">
              <a:xfrm>
                <a:off x="480" y="576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/>
                  <a:t>10</a:t>
                </a:r>
              </a:p>
            </p:txBody>
          </p:sp>
          <p:sp>
            <p:nvSpPr>
              <p:cNvPr id="41" name="Text Box 37"/>
              <p:cNvSpPr txBox="1">
                <a:spLocks noChangeArrowheads="1"/>
              </p:cNvSpPr>
              <p:nvPr/>
            </p:nvSpPr>
            <p:spPr bwMode="auto">
              <a:xfrm>
                <a:off x="384" y="768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/>
                  <a:t>9</a:t>
                </a:r>
              </a:p>
            </p:txBody>
          </p:sp>
          <p:sp>
            <p:nvSpPr>
              <p:cNvPr id="42" name="Text Box 38"/>
              <p:cNvSpPr txBox="1">
                <a:spLocks noChangeArrowheads="1"/>
              </p:cNvSpPr>
              <p:nvPr/>
            </p:nvSpPr>
            <p:spPr bwMode="auto">
              <a:xfrm>
                <a:off x="864" y="1248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/>
                  <a:t>6</a:t>
                </a:r>
              </a:p>
            </p:txBody>
          </p:sp>
          <p:sp>
            <p:nvSpPr>
              <p:cNvPr id="43" name="Text Box 39"/>
              <p:cNvSpPr txBox="1">
                <a:spLocks noChangeArrowheads="1"/>
              </p:cNvSpPr>
              <p:nvPr/>
            </p:nvSpPr>
            <p:spPr bwMode="auto">
              <a:xfrm>
                <a:off x="1104" y="1200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/>
                  <a:t>5</a:t>
                </a:r>
              </a:p>
            </p:txBody>
          </p:sp>
          <p:sp>
            <p:nvSpPr>
              <p:cNvPr id="44" name="Text Box 40"/>
              <p:cNvSpPr txBox="1">
                <a:spLocks noChangeArrowheads="1"/>
              </p:cNvSpPr>
              <p:nvPr/>
            </p:nvSpPr>
            <p:spPr bwMode="auto">
              <a:xfrm>
                <a:off x="1248" y="1008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/>
                  <a:t>4</a:t>
                </a:r>
              </a:p>
            </p:txBody>
          </p:sp>
          <p:sp>
            <p:nvSpPr>
              <p:cNvPr id="45" name="Text Box 41"/>
              <p:cNvSpPr txBox="1">
                <a:spLocks noChangeArrowheads="1"/>
              </p:cNvSpPr>
              <p:nvPr/>
            </p:nvSpPr>
            <p:spPr bwMode="auto">
              <a:xfrm>
                <a:off x="1344" y="768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/>
                  <a:t>3</a:t>
                </a:r>
              </a:p>
            </p:txBody>
          </p:sp>
          <p:sp>
            <p:nvSpPr>
              <p:cNvPr id="46" name="Text Box 42"/>
              <p:cNvSpPr txBox="1">
                <a:spLocks noChangeArrowheads="1"/>
              </p:cNvSpPr>
              <p:nvPr/>
            </p:nvSpPr>
            <p:spPr bwMode="auto">
              <a:xfrm>
                <a:off x="1296" y="576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/>
                  <a:t>2</a:t>
                </a:r>
              </a:p>
            </p:txBody>
          </p:sp>
          <p:sp>
            <p:nvSpPr>
              <p:cNvPr id="47" name="Text Box 43"/>
              <p:cNvSpPr txBox="1">
                <a:spLocks noChangeArrowheads="1"/>
              </p:cNvSpPr>
              <p:nvPr/>
            </p:nvSpPr>
            <p:spPr bwMode="auto">
              <a:xfrm>
                <a:off x="1104" y="384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/>
                  <a:t>1</a:t>
                </a:r>
              </a:p>
            </p:txBody>
          </p:sp>
        </p:grpSp>
        <p:sp>
          <p:nvSpPr>
            <p:cNvPr id="33" name="AutoShape 44"/>
            <p:cNvSpPr>
              <a:spLocks noChangeArrowheads="1"/>
            </p:cNvSpPr>
            <p:nvPr/>
          </p:nvSpPr>
          <p:spPr bwMode="auto">
            <a:xfrm rot="8016457">
              <a:off x="2374901" y="4362450"/>
              <a:ext cx="363855" cy="155575"/>
            </a:xfrm>
            <a:prstGeom prst="rightArrow">
              <a:avLst>
                <a:gd name="adj1" fmla="val 50000"/>
                <a:gd name="adj2" fmla="val 58536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utoShape 67"/>
            <p:cNvSpPr>
              <a:spLocks noChangeArrowheads="1"/>
            </p:cNvSpPr>
            <p:nvPr/>
          </p:nvSpPr>
          <p:spPr bwMode="auto">
            <a:xfrm rot="2045858">
              <a:off x="2667001" y="4435475"/>
              <a:ext cx="533400" cy="79375"/>
            </a:xfrm>
            <a:prstGeom prst="rightArrow">
              <a:avLst>
                <a:gd name="adj1" fmla="val 50000"/>
                <a:gd name="adj2" fmla="val 175436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vert="eaVert" wrap="none" anchor="ctr"/>
            <a:lstStyle/>
            <a:p>
              <a:pPr algn="ctr"/>
              <a:endParaRPr lang="en-GB"/>
            </a:p>
          </p:txBody>
        </p:sp>
      </p:grp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2819401" y="5495926"/>
            <a:ext cx="2743200" cy="523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7162801" y="3209925"/>
            <a:ext cx="2057400" cy="2057400"/>
            <a:chOff x="5638801" y="3209925"/>
            <a:chExt cx="2057400" cy="2057400"/>
          </a:xfrm>
        </p:grpSpPr>
        <p:grpSp>
          <p:nvGrpSpPr>
            <p:cNvPr id="54" name="Group 48"/>
            <p:cNvGrpSpPr/>
            <p:nvPr/>
          </p:nvGrpSpPr>
          <p:grpSpPr bwMode="auto">
            <a:xfrm>
              <a:off x="5638801" y="3209925"/>
              <a:ext cx="2057400" cy="2057400"/>
              <a:chOff x="336" y="240"/>
              <a:chExt cx="1296" cy="1296"/>
            </a:xfrm>
          </p:grpSpPr>
          <p:grpSp>
            <p:nvGrpSpPr>
              <p:cNvPr id="57" name="Group 27"/>
              <p:cNvGrpSpPr/>
              <p:nvPr/>
            </p:nvGrpSpPr>
            <p:grpSpPr bwMode="auto">
              <a:xfrm>
                <a:off x="336" y="240"/>
                <a:ext cx="1296" cy="1296"/>
                <a:chOff x="336" y="240"/>
                <a:chExt cx="1296" cy="1296"/>
              </a:xfrm>
            </p:grpSpPr>
            <p:grpSp>
              <p:nvGrpSpPr>
                <p:cNvPr id="70" name="Group 28"/>
                <p:cNvGrpSpPr/>
                <p:nvPr/>
              </p:nvGrpSpPr>
              <p:grpSpPr bwMode="auto">
                <a:xfrm>
                  <a:off x="336" y="240"/>
                  <a:ext cx="1296" cy="1296"/>
                  <a:chOff x="384" y="624"/>
                  <a:chExt cx="1296" cy="1296"/>
                </a:xfrm>
              </p:grpSpPr>
              <p:sp>
                <p:nvSpPr>
                  <p:cNvPr id="72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384" y="624"/>
                    <a:ext cx="1296" cy="1296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00FF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720"/>
                    <a:ext cx="1104" cy="110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00FF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1" name="Oval 31"/>
                <p:cNvSpPr>
                  <a:spLocks noChangeArrowheads="1"/>
                </p:cNvSpPr>
                <p:nvPr/>
              </p:nvSpPr>
              <p:spPr bwMode="auto">
                <a:xfrm>
                  <a:off x="960" y="816"/>
                  <a:ext cx="96" cy="96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" name="Text Box 32"/>
              <p:cNvSpPr txBox="1">
                <a:spLocks noChangeArrowheads="1"/>
              </p:cNvSpPr>
              <p:nvPr/>
            </p:nvSpPr>
            <p:spPr bwMode="auto">
              <a:xfrm>
                <a:off x="864" y="336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400" b="1"/>
                  <a:t>12</a:t>
                </a:r>
              </a:p>
            </p:txBody>
          </p:sp>
          <p:sp>
            <p:nvSpPr>
              <p:cNvPr id="59" name="Text Box 33"/>
              <p:cNvSpPr txBox="1">
                <a:spLocks noChangeArrowheads="1"/>
              </p:cNvSpPr>
              <p:nvPr/>
            </p:nvSpPr>
            <p:spPr bwMode="auto">
              <a:xfrm>
                <a:off x="624" y="384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400" b="1"/>
                  <a:t>11</a:t>
                </a:r>
              </a:p>
            </p:txBody>
          </p:sp>
          <p:sp>
            <p:nvSpPr>
              <p:cNvPr id="60" name="Text Box 34"/>
              <p:cNvSpPr txBox="1">
                <a:spLocks noChangeArrowheads="1"/>
              </p:cNvSpPr>
              <p:nvPr/>
            </p:nvSpPr>
            <p:spPr bwMode="auto">
              <a:xfrm>
                <a:off x="480" y="1008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/>
                  <a:t>8</a:t>
                </a:r>
              </a:p>
            </p:txBody>
          </p:sp>
          <p:sp>
            <p:nvSpPr>
              <p:cNvPr id="61" name="Text Box 35"/>
              <p:cNvSpPr txBox="1">
                <a:spLocks noChangeArrowheads="1"/>
              </p:cNvSpPr>
              <p:nvPr/>
            </p:nvSpPr>
            <p:spPr bwMode="auto">
              <a:xfrm>
                <a:off x="624" y="1200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/>
                  <a:t>7</a:t>
                </a:r>
              </a:p>
            </p:txBody>
          </p:sp>
          <p:sp>
            <p:nvSpPr>
              <p:cNvPr id="62" name="Text Box 36"/>
              <p:cNvSpPr txBox="1">
                <a:spLocks noChangeArrowheads="1"/>
              </p:cNvSpPr>
              <p:nvPr/>
            </p:nvSpPr>
            <p:spPr bwMode="auto">
              <a:xfrm>
                <a:off x="480" y="576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/>
                  <a:t>10</a:t>
                </a:r>
              </a:p>
            </p:txBody>
          </p:sp>
          <p:sp>
            <p:nvSpPr>
              <p:cNvPr id="63" name="Text Box 37"/>
              <p:cNvSpPr txBox="1">
                <a:spLocks noChangeArrowheads="1"/>
              </p:cNvSpPr>
              <p:nvPr/>
            </p:nvSpPr>
            <p:spPr bwMode="auto">
              <a:xfrm>
                <a:off x="384" y="768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/>
                  <a:t>9</a:t>
                </a:r>
              </a:p>
            </p:txBody>
          </p:sp>
          <p:sp>
            <p:nvSpPr>
              <p:cNvPr id="64" name="Text Box 38"/>
              <p:cNvSpPr txBox="1">
                <a:spLocks noChangeArrowheads="1"/>
              </p:cNvSpPr>
              <p:nvPr/>
            </p:nvSpPr>
            <p:spPr bwMode="auto">
              <a:xfrm>
                <a:off x="864" y="1248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/>
                  <a:t>6</a:t>
                </a:r>
              </a:p>
            </p:txBody>
          </p:sp>
          <p:sp>
            <p:nvSpPr>
              <p:cNvPr id="65" name="Text Box 39"/>
              <p:cNvSpPr txBox="1">
                <a:spLocks noChangeArrowheads="1"/>
              </p:cNvSpPr>
              <p:nvPr/>
            </p:nvSpPr>
            <p:spPr bwMode="auto">
              <a:xfrm>
                <a:off x="1104" y="1200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/>
                  <a:t>5</a:t>
                </a:r>
              </a:p>
            </p:txBody>
          </p:sp>
          <p:sp>
            <p:nvSpPr>
              <p:cNvPr id="66" name="Text Box 40"/>
              <p:cNvSpPr txBox="1">
                <a:spLocks noChangeArrowheads="1"/>
              </p:cNvSpPr>
              <p:nvPr/>
            </p:nvSpPr>
            <p:spPr bwMode="auto">
              <a:xfrm>
                <a:off x="1248" y="1008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/>
                  <a:t>4</a:t>
                </a:r>
              </a:p>
            </p:txBody>
          </p:sp>
          <p:sp>
            <p:nvSpPr>
              <p:cNvPr id="67" name="Text Box 41"/>
              <p:cNvSpPr txBox="1">
                <a:spLocks noChangeArrowheads="1"/>
              </p:cNvSpPr>
              <p:nvPr/>
            </p:nvSpPr>
            <p:spPr bwMode="auto">
              <a:xfrm>
                <a:off x="1344" y="768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/>
                  <a:t>3</a:t>
                </a:r>
              </a:p>
            </p:txBody>
          </p:sp>
          <p:sp>
            <p:nvSpPr>
              <p:cNvPr id="68" name="Text Box 42"/>
              <p:cNvSpPr txBox="1">
                <a:spLocks noChangeArrowheads="1"/>
              </p:cNvSpPr>
              <p:nvPr/>
            </p:nvSpPr>
            <p:spPr bwMode="auto">
              <a:xfrm>
                <a:off x="1296" y="576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/>
                  <a:t>2</a:t>
                </a:r>
              </a:p>
            </p:txBody>
          </p:sp>
          <p:sp>
            <p:nvSpPr>
              <p:cNvPr id="69" name="Text Box 43"/>
              <p:cNvSpPr txBox="1">
                <a:spLocks noChangeArrowheads="1"/>
              </p:cNvSpPr>
              <p:nvPr/>
            </p:nvSpPr>
            <p:spPr bwMode="auto">
              <a:xfrm>
                <a:off x="1104" y="384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b="1"/>
                  <a:t>1</a:t>
                </a:r>
              </a:p>
            </p:txBody>
          </p:sp>
        </p:grpSp>
        <p:sp>
          <p:nvSpPr>
            <p:cNvPr id="55" name="AutoShape 67"/>
            <p:cNvSpPr>
              <a:spLocks noChangeArrowheads="1"/>
            </p:cNvSpPr>
            <p:nvPr/>
          </p:nvSpPr>
          <p:spPr bwMode="auto">
            <a:xfrm rot="9035506">
              <a:off x="6186489" y="4343400"/>
              <a:ext cx="533400" cy="79375"/>
            </a:xfrm>
            <a:prstGeom prst="rightArrow">
              <a:avLst>
                <a:gd name="adj1" fmla="val 50000"/>
                <a:gd name="adj2" fmla="val 175436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vert="eaVert" wrap="none" anchor="ctr"/>
            <a:lstStyle/>
            <a:p>
              <a:pPr algn="ctr"/>
              <a:endParaRPr lang="en-GB"/>
            </a:p>
          </p:txBody>
        </p:sp>
        <p:sp>
          <p:nvSpPr>
            <p:cNvPr id="56" name="AutoShape 44"/>
            <p:cNvSpPr>
              <a:spLocks noChangeArrowheads="1"/>
            </p:cNvSpPr>
            <p:nvPr/>
          </p:nvSpPr>
          <p:spPr bwMode="auto">
            <a:xfrm rot="3066214">
              <a:off x="6687821" y="4302125"/>
              <a:ext cx="368935" cy="109220"/>
            </a:xfrm>
            <a:prstGeom prst="rightArrow">
              <a:avLst>
                <a:gd name="adj1" fmla="val 50000"/>
                <a:gd name="adj2" fmla="val 58536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6858001" y="5572126"/>
            <a:ext cx="2743200" cy="523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6172201" y="6181726"/>
            <a:ext cx="4267200" cy="523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hoặc: 5 giờ kém 20 phút</a:t>
            </a:r>
          </a:p>
        </p:txBody>
      </p:sp>
      <p:sp>
        <p:nvSpPr>
          <p:cNvPr id="76" name="Oval 75"/>
          <p:cNvSpPr/>
          <p:nvPr/>
        </p:nvSpPr>
        <p:spPr>
          <a:xfrm>
            <a:off x="2971801" y="3095625"/>
            <a:ext cx="2362200" cy="2362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7" name="Oval 76"/>
          <p:cNvSpPr/>
          <p:nvPr/>
        </p:nvSpPr>
        <p:spPr>
          <a:xfrm>
            <a:off x="7048526" y="3047864"/>
            <a:ext cx="2362200" cy="2362200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13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6" grpId="0" animBg="1"/>
      <p:bldP spid="52" grpId="0" animBg="1"/>
      <p:bldP spid="74" grpId="0" animBg="1"/>
      <p:bldP spid="75" grpId="0" animBg="1"/>
      <p:bldP spid="76" grpId="0" bldLvl="0" animBg="1"/>
      <p:bldP spid="7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13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Xem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đồng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hồ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E8A4842-EF59-D3C9-FD27-2E6402D881D3}"/>
              </a:ext>
            </a:extLst>
          </p:cNvPr>
          <p:cNvSpPr/>
          <p:nvPr/>
        </p:nvSpPr>
        <p:spPr>
          <a:xfrm>
            <a:off x="3236146" y="1579598"/>
            <a:ext cx="5445276" cy="1723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0483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 rot="21133331">
            <a:off x="3089491" y="1631354"/>
            <a:ext cx="6013017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10414004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Đố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bạn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209800" y="2438400"/>
            <a:ext cx="2438400" cy="2286000"/>
            <a:chOff x="685800" y="2438400"/>
            <a:chExt cx="2438400" cy="2286000"/>
          </a:xfrm>
        </p:grpSpPr>
        <p:grpSp>
          <p:nvGrpSpPr>
            <p:cNvPr id="28" name="Group 7"/>
            <p:cNvGrpSpPr/>
            <p:nvPr/>
          </p:nvGrpSpPr>
          <p:grpSpPr bwMode="auto">
            <a:xfrm>
              <a:off x="685800" y="2438400"/>
              <a:ext cx="2438400" cy="2286000"/>
              <a:chOff x="192" y="1248"/>
              <a:chExt cx="1536" cy="1440"/>
            </a:xfrm>
          </p:grpSpPr>
          <p:pic>
            <p:nvPicPr>
              <p:cNvPr id="30" name="Picture 8" descr="dong ho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248"/>
                <a:ext cx="1536" cy="14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Line 9"/>
              <p:cNvSpPr>
                <a:spLocks noChangeShapeType="1"/>
              </p:cNvSpPr>
              <p:nvPr/>
            </p:nvSpPr>
            <p:spPr bwMode="auto">
              <a:xfrm flipH="1" flipV="1">
                <a:off x="724" y="1742"/>
                <a:ext cx="236" cy="21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Line 16"/>
            <p:cNvSpPr>
              <a:spLocks noChangeShapeType="1"/>
            </p:cNvSpPr>
            <p:nvPr/>
          </p:nvSpPr>
          <p:spPr bwMode="auto">
            <a:xfrm>
              <a:off x="1905000" y="3549650"/>
              <a:ext cx="0" cy="61734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96000" y="2406650"/>
            <a:ext cx="2438400" cy="2286000"/>
            <a:chOff x="685800" y="2438400"/>
            <a:chExt cx="2438400" cy="2286000"/>
          </a:xfrm>
        </p:grpSpPr>
        <p:grpSp>
          <p:nvGrpSpPr>
            <p:cNvPr id="33" name="Group 7"/>
            <p:cNvGrpSpPr/>
            <p:nvPr/>
          </p:nvGrpSpPr>
          <p:grpSpPr bwMode="auto">
            <a:xfrm>
              <a:off x="685800" y="2438400"/>
              <a:ext cx="2438400" cy="2286000"/>
              <a:chOff x="192" y="1248"/>
              <a:chExt cx="1536" cy="1440"/>
            </a:xfrm>
          </p:grpSpPr>
          <p:pic>
            <p:nvPicPr>
              <p:cNvPr id="35" name="Picture 8" descr="dong ho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248"/>
                <a:ext cx="1536" cy="14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Line 9"/>
              <p:cNvSpPr>
                <a:spLocks noChangeShapeType="1"/>
              </p:cNvSpPr>
              <p:nvPr/>
            </p:nvSpPr>
            <p:spPr bwMode="auto">
              <a:xfrm flipH="1">
                <a:off x="632" y="1968"/>
                <a:ext cx="328" cy="10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4" name="Line 16"/>
            <p:cNvSpPr>
              <a:spLocks noChangeShapeType="1"/>
            </p:cNvSpPr>
            <p:nvPr/>
          </p:nvSpPr>
          <p:spPr bwMode="auto">
            <a:xfrm>
              <a:off x="1905000" y="3549650"/>
              <a:ext cx="825500" cy="3810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057400" y="5165345"/>
            <a:ext cx="2743200" cy="523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096000" y="5076445"/>
            <a:ext cx="2743200" cy="523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07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F3E15C8-7CBE-73A5-7641-77A97E67D8B7}"/>
              </a:ext>
            </a:extLst>
          </p:cNvPr>
          <p:cNvGrpSpPr/>
          <p:nvPr/>
        </p:nvGrpSpPr>
        <p:grpSpPr>
          <a:xfrm>
            <a:off x="2762881" y="2006501"/>
            <a:ext cx="2180438" cy="2167250"/>
            <a:chOff x="1275826" y="829418"/>
            <a:chExt cx="2180438" cy="216725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564AA4E-6AE7-3BE1-5264-E7B8A6F89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5826" y="829418"/>
              <a:ext cx="2180438" cy="2167250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C9B6B5C-AA83-B15C-D977-A8CCD90741E5}"/>
                </a:ext>
              </a:extLst>
            </p:cNvPr>
            <p:cNvCxnSpPr>
              <a:cxnSpLocks/>
            </p:cNvCxnSpPr>
            <p:nvPr/>
          </p:nvCxnSpPr>
          <p:spPr>
            <a:xfrm>
              <a:off x="1912690" y="1803633"/>
              <a:ext cx="461744" cy="101021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2426CF6-5AE8-6314-7A19-D0E81FF3CB2C}"/>
                </a:ext>
              </a:extLst>
            </p:cNvPr>
            <p:cNvCxnSpPr>
              <a:cxnSpLocks/>
            </p:cNvCxnSpPr>
            <p:nvPr/>
          </p:nvCxnSpPr>
          <p:spPr>
            <a:xfrm>
              <a:off x="2392942" y="1906734"/>
              <a:ext cx="335559" cy="61665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E6A9691-5B87-F732-5BE6-6EA872079148}"/>
                </a:ext>
              </a:extLst>
            </p:cNvPr>
            <p:cNvSpPr/>
            <p:nvPr/>
          </p:nvSpPr>
          <p:spPr>
            <a:xfrm>
              <a:off x="2348917" y="1879487"/>
              <a:ext cx="45719" cy="45719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13A3E4B-D1EC-51AB-56EE-4A0A977D94C8}"/>
              </a:ext>
            </a:extLst>
          </p:cNvPr>
          <p:cNvSpPr txBox="1"/>
          <p:nvPr/>
        </p:nvSpPr>
        <p:spPr>
          <a:xfrm>
            <a:off x="4304147" y="1710937"/>
            <a:ext cx="452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9D3C40-4FB1-792B-119E-A25A82B33550}"/>
              </a:ext>
            </a:extLst>
          </p:cNvPr>
          <p:cNvSpPr txBox="1"/>
          <p:nvPr/>
        </p:nvSpPr>
        <p:spPr>
          <a:xfrm>
            <a:off x="4810323" y="2172602"/>
            <a:ext cx="592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260776-B852-5E36-43F9-8AD4C0E5B2F4}"/>
              </a:ext>
            </a:extLst>
          </p:cNvPr>
          <p:cNvSpPr txBox="1"/>
          <p:nvPr/>
        </p:nvSpPr>
        <p:spPr>
          <a:xfrm>
            <a:off x="4954782" y="2848596"/>
            <a:ext cx="592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CC6CA2-C34A-951B-D7D2-4BEE667D1337}"/>
              </a:ext>
            </a:extLst>
          </p:cNvPr>
          <p:cNvSpPr txBox="1"/>
          <p:nvPr/>
        </p:nvSpPr>
        <p:spPr>
          <a:xfrm>
            <a:off x="4810323" y="3411936"/>
            <a:ext cx="592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B8A7FF-0CB3-17D9-BEAA-E7E5AC77595F}"/>
              </a:ext>
            </a:extLst>
          </p:cNvPr>
          <p:cNvSpPr txBox="1"/>
          <p:nvPr/>
        </p:nvSpPr>
        <p:spPr>
          <a:xfrm>
            <a:off x="4284389" y="3983335"/>
            <a:ext cx="592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25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1263774-A780-45B3-5C5A-8E8BEFE27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29" b="95425" l="10000" r="90000">
                        <a14:foregroundMark x1="43077" y1="35948" x2="43077" y2="35948"/>
                        <a14:foregroundMark x1="56923" y1="5229" x2="56923" y2="5229"/>
                        <a14:foregroundMark x1="80000" y1="52941" x2="80000" y2="52941"/>
                        <a14:foregroundMark x1="83846" y1="50327" x2="83846" y2="50327"/>
                        <a14:foregroundMark x1="87692" y1="49673" x2="87692" y2="49673"/>
                        <a14:foregroundMark x1="80000" y1="46405" x2="80000" y2="46405"/>
                        <a14:foregroundMark x1="75385" y1="49673" x2="75385" y2="49673"/>
                        <a14:foregroundMark x1="87692" y1="47712" x2="87692" y2="47712"/>
                        <a14:foregroundMark x1="91538" y1="47059" x2="91538" y2="47059"/>
                        <a14:foregroundMark x1="39231" y1="91503" x2="39231" y2="91503"/>
                        <a14:foregroundMark x1="22308" y1="92157" x2="22308" y2="92157"/>
                        <a14:foregroundMark x1="37692" y1="95425" x2="37692" y2="95425"/>
                        <a14:foregroundMark x1="50769" y1="94771" x2="50769" y2="94771"/>
                        <a14:foregroundMark x1="44615" y1="94118" x2="44615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114" y="2321202"/>
            <a:ext cx="1680753" cy="1978117"/>
          </a:xfrm>
          <a:prstGeom prst="rect">
            <a:avLst/>
          </a:prstGeom>
        </p:spPr>
      </p:pic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D041D145-0FB4-2AE2-3ED1-36F236EAC690}"/>
              </a:ext>
            </a:extLst>
          </p:cNvPr>
          <p:cNvSpPr/>
          <p:nvPr/>
        </p:nvSpPr>
        <p:spPr>
          <a:xfrm>
            <a:off x="420357" y="787700"/>
            <a:ext cx="3181997" cy="1107079"/>
          </a:xfrm>
          <a:prstGeom prst="wedgeEllipseCallout">
            <a:avLst>
              <a:gd name="adj1" fmla="val -25283"/>
              <a:gd name="adj2" fmla="val 82008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Ta </a:t>
            </a:r>
            <a:r>
              <a:rPr lang="en-US" sz="2400" dirty="0" err="1">
                <a:solidFill>
                  <a:schemeClr val="tx1"/>
                </a:solidFill>
              </a:rPr>
              <a:t>đếm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 5; 10; 15; 20; 25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BDFB78-2673-B818-DC0E-F7F588BC3805}"/>
              </a:ext>
            </a:extLst>
          </p:cNvPr>
          <p:cNvSpPr txBox="1"/>
          <p:nvPr/>
        </p:nvSpPr>
        <p:spPr>
          <a:xfrm>
            <a:off x="1427027" y="4682189"/>
            <a:ext cx="351629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Đồng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hồ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chỉ</a:t>
            </a:r>
            <a:r>
              <a:rPr lang="en-US" sz="2400" b="1" dirty="0">
                <a:solidFill>
                  <a:srgbClr val="FF0000"/>
                </a:solidFill>
              </a:rPr>
              <a:t> 9 </a:t>
            </a:r>
            <a:r>
              <a:rPr lang="en-US" sz="2400" b="1" dirty="0" err="1">
                <a:solidFill>
                  <a:srgbClr val="FF0000"/>
                </a:solidFill>
              </a:rPr>
              <a:t>giờ</a:t>
            </a:r>
            <a:r>
              <a:rPr lang="en-US" sz="2400" b="1" dirty="0">
                <a:solidFill>
                  <a:srgbClr val="FF0000"/>
                </a:solidFill>
              </a:rPr>
              <a:t> 25 </a:t>
            </a:r>
            <a:r>
              <a:rPr lang="en-US" sz="2400" b="1" dirty="0" err="1">
                <a:solidFill>
                  <a:srgbClr val="FF0000"/>
                </a:solidFill>
              </a:rPr>
              <a:t>phút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D10E5A9-3002-767A-389A-18CAFED76B34}"/>
              </a:ext>
            </a:extLst>
          </p:cNvPr>
          <p:cNvGrpSpPr/>
          <p:nvPr/>
        </p:nvGrpSpPr>
        <p:grpSpPr>
          <a:xfrm>
            <a:off x="4471553" y="1800069"/>
            <a:ext cx="670604" cy="772854"/>
            <a:chOff x="4471553" y="1800069"/>
            <a:chExt cx="670604" cy="772854"/>
          </a:xfrm>
        </p:grpSpPr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4EA6CAFB-BCE5-AB47-1EE3-D35DACDF0393}"/>
                </a:ext>
              </a:extLst>
            </p:cNvPr>
            <p:cNvSpPr/>
            <p:nvPr/>
          </p:nvSpPr>
          <p:spPr>
            <a:xfrm rot="21325787">
              <a:off x="4471553" y="1800069"/>
              <a:ext cx="670604" cy="772854"/>
            </a:xfrm>
            <a:prstGeom prst="arc">
              <a:avLst>
                <a:gd name="adj1" fmla="val 16200000"/>
                <a:gd name="adj2" fmla="val 20408386"/>
              </a:avLst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CB8B829-D01F-3AD9-BEE7-BB18C4E87461}"/>
                </a:ext>
              </a:extLst>
            </p:cNvPr>
            <p:cNvCxnSpPr>
              <a:cxnSpLocks/>
            </p:cNvCxnSpPr>
            <p:nvPr/>
          </p:nvCxnSpPr>
          <p:spPr>
            <a:xfrm>
              <a:off x="5005724" y="1996669"/>
              <a:ext cx="100815" cy="4333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07A15EE-045F-054F-83B9-62C6EB1CF8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18944" y="1951923"/>
              <a:ext cx="11185" cy="8949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499F5CCF-A29E-6C57-687D-7F73E6D6B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68" b="94118" l="6838" r="89744">
                        <a14:foregroundMark x1="52137" y1="7190" x2="52137" y2="7190"/>
                        <a14:foregroundMark x1="52991" y1="3268" x2="52991" y2="3268"/>
                        <a14:foregroundMark x1="20513" y1="48366" x2="20513" y2="48366"/>
                        <a14:foregroundMark x1="13675" y1="50327" x2="13675" y2="50327"/>
                        <a14:foregroundMark x1="8547" y1="49020" x2="8547" y2="49020"/>
                        <a14:foregroundMark x1="22222" y1="51634" x2="22222" y2="51634"/>
                        <a14:foregroundMark x1="26496" y1="54902" x2="26496" y2="54902"/>
                        <a14:foregroundMark x1="46154" y1="92157" x2="46154" y2="92157"/>
                        <a14:foregroundMark x1="40171" y1="94118" x2="40171" y2="9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2462" y="2236050"/>
            <a:ext cx="1512678" cy="197811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1C605E16-248F-CBC4-92A8-C04694C2DE90}"/>
              </a:ext>
            </a:extLst>
          </p:cNvPr>
          <p:cNvGrpSpPr/>
          <p:nvPr/>
        </p:nvGrpSpPr>
        <p:grpSpPr>
          <a:xfrm>
            <a:off x="7764567" y="1941769"/>
            <a:ext cx="2180438" cy="2167250"/>
            <a:chOff x="1275826" y="829418"/>
            <a:chExt cx="2180438" cy="216725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68FBB9E-2F3F-E121-0188-1FBF8A221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5826" y="829418"/>
              <a:ext cx="2180438" cy="2167250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31A16D3-9A19-7CC5-EC41-4FDA2AF95C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6153" y="1904654"/>
              <a:ext cx="188281" cy="394931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485680A-EE97-DDBB-9DA1-154FEB35F6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59909" y="1566555"/>
              <a:ext cx="633033" cy="340179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8A73739-22BB-09AD-6C13-F1B067220FC8}"/>
                </a:ext>
              </a:extLst>
            </p:cNvPr>
            <p:cNvSpPr/>
            <p:nvPr/>
          </p:nvSpPr>
          <p:spPr>
            <a:xfrm>
              <a:off x="2348917" y="1879487"/>
              <a:ext cx="45719" cy="45719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Speech Bubble: Oval 1050">
            <a:extLst>
              <a:ext uri="{FF2B5EF4-FFF2-40B4-BE49-F238E27FC236}">
                <a16:creationId xmlns:a16="http://schemas.microsoft.com/office/drawing/2014/main" id="{3CAE169F-9A7C-C2FE-9FA8-079E2ED2C6EB}"/>
              </a:ext>
            </a:extLst>
          </p:cNvPr>
          <p:cNvSpPr/>
          <p:nvPr/>
        </p:nvSpPr>
        <p:spPr>
          <a:xfrm>
            <a:off x="8243514" y="649719"/>
            <a:ext cx="3294062" cy="1107079"/>
          </a:xfrm>
          <a:prstGeom prst="wedgeEllipseCallout">
            <a:avLst>
              <a:gd name="adj1" fmla="val 31627"/>
              <a:gd name="adj2" fmla="val 78769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Còn</a:t>
            </a:r>
            <a:r>
              <a:rPr lang="en-US" sz="2400" dirty="0">
                <a:solidFill>
                  <a:schemeClr val="tx1"/>
                </a:solidFill>
              </a:rPr>
              <a:t> 10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nữa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thì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đến</a:t>
            </a:r>
            <a:r>
              <a:rPr lang="en-US" sz="2400" dirty="0">
                <a:solidFill>
                  <a:schemeClr val="tx1"/>
                </a:solidFill>
              </a:rPr>
              <a:t> 7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357C104-AC4A-31FF-5903-5122C5F166F9}"/>
              </a:ext>
            </a:extLst>
          </p:cNvPr>
          <p:cNvSpPr txBox="1"/>
          <p:nvPr/>
        </p:nvSpPr>
        <p:spPr>
          <a:xfrm>
            <a:off x="7987171" y="1649183"/>
            <a:ext cx="452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F546DDA-ED7C-FE6F-CD39-395AD108D280}"/>
              </a:ext>
            </a:extLst>
          </p:cNvPr>
          <p:cNvSpPr txBox="1"/>
          <p:nvPr/>
        </p:nvSpPr>
        <p:spPr>
          <a:xfrm>
            <a:off x="7418292" y="2171061"/>
            <a:ext cx="592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10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4FED5CF-8840-5477-E3BF-FD881588C8E0}"/>
              </a:ext>
            </a:extLst>
          </p:cNvPr>
          <p:cNvGrpSpPr/>
          <p:nvPr/>
        </p:nvGrpSpPr>
        <p:grpSpPr>
          <a:xfrm flipH="1">
            <a:off x="7418292" y="1710937"/>
            <a:ext cx="670604" cy="772854"/>
            <a:chOff x="4471553" y="1800069"/>
            <a:chExt cx="670604" cy="772854"/>
          </a:xfrm>
        </p:grpSpPr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BC350BC9-556C-E0F0-856F-D30F74A6AB69}"/>
                </a:ext>
              </a:extLst>
            </p:cNvPr>
            <p:cNvSpPr/>
            <p:nvPr/>
          </p:nvSpPr>
          <p:spPr>
            <a:xfrm rot="21325787">
              <a:off x="4471553" y="1800069"/>
              <a:ext cx="670604" cy="772854"/>
            </a:xfrm>
            <a:prstGeom prst="arc">
              <a:avLst>
                <a:gd name="adj1" fmla="val 16200000"/>
                <a:gd name="adj2" fmla="val 20408386"/>
              </a:avLst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20EAB1C-A894-BCE7-15E9-12440B75641B}"/>
                </a:ext>
              </a:extLst>
            </p:cNvPr>
            <p:cNvCxnSpPr>
              <a:cxnSpLocks/>
            </p:cNvCxnSpPr>
            <p:nvPr/>
          </p:nvCxnSpPr>
          <p:spPr>
            <a:xfrm>
              <a:off x="5005724" y="1996669"/>
              <a:ext cx="100815" cy="4333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4A75C3F-85E4-E7F6-4BBE-7B3888B483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18944" y="1951923"/>
              <a:ext cx="11185" cy="8949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0CAA2A14-74FA-A044-A5BB-975ECDDEEE76}"/>
              </a:ext>
            </a:extLst>
          </p:cNvPr>
          <p:cNvSpPr txBox="1"/>
          <p:nvPr/>
        </p:nvSpPr>
        <p:spPr>
          <a:xfrm>
            <a:off x="7554725" y="4594632"/>
            <a:ext cx="351629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 </a:t>
            </a:r>
            <a:r>
              <a:rPr lang="en-US" sz="2400" b="1" dirty="0" err="1">
                <a:solidFill>
                  <a:srgbClr val="FF0000"/>
                </a:solidFill>
              </a:rPr>
              <a:t>giờ</a:t>
            </a:r>
            <a:r>
              <a:rPr lang="en-US" sz="2400" b="1" dirty="0">
                <a:solidFill>
                  <a:srgbClr val="FF0000"/>
                </a:solidFill>
              </a:rPr>
              <a:t> 50 </a:t>
            </a:r>
            <a:r>
              <a:rPr lang="en-US" sz="2400" b="1" dirty="0" err="1">
                <a:solidFill>
                  <a:srgbClr val="FF0000"/>
                </a:solidFill>
              </a:rPr>
              <a:t>phút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5573F64-16E3-4225-D27D-D163DFAD4C87}"/>
              </a:ext>
            </a:extLst>
          </p:cNvPr>
          <p:cNvSpPr txBox="1"/>
          <p:nvPr/>
        </p:nvSpPr>
        <p:spPr>
          <a:xfrm>
            <a:off x="7554725" y="5049619"/>
            <a:ext cx="351629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hay 7 </a:t>
            </a:r>
            <a:r>
              <a:rPr lang="en-US" sz="2400" b="1" dirty="0" err="1">
                <a:solidFill>
                  <a:srgbClr val="FF0000"/>
                </a:solidFill>
              </a:rPr>
              <a:t>giờ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kém</a:t>
            </a:r>
            <a:r>
              <a:rPr lang="en-US" sz="2400" b="1" dirty="0">
                <a:solidFill>
                  <a:srgbClr val="FF0000"/>
                </a:solidFill>
              </a:rPr>
              <a:t> 10 </a:t>
            </a:r>
            <a:r>
              <a:rPr lang="en-US" sz="2400" b="1" dirty="0" err="1">
                <a:solidFill>
                  <a:srgbClr val="FF0000"/>
                </a:solidFill>
              </a:rPr>
              <a:t>phút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49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1" grpId="0" animBg="1"/>
      <p:bldP spid="32" grpId="0" animBg="1"/>
      <p:bldP spid="43" grpId="0" animBg="1"/>
      <p:bldP spid="44" grpId="0"/>
      <p:bldP spid="45" grpId="0"/>
      <p:bldP spid="50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3D2545E-B46D-811C-8B61-E4BE24C90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59" y="1976436"/>
            <a:ext cx="9854213" cy="2046923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95A572B7-B809-0F80-242E-7FC198C0F8DE}"/>
              </a:ext>
            </a:extLst>
          </p:cNvPr>
          <p:cNvSpPr/>
          <p:nvPr/>
        </p:nvSpPr>
        <p:spPr>
          <a:xfrm>
            <a:off x="775790" y="460802"/>
            <a:ext cx="74776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hồ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dưới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đây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mấy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giờ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2EA047F-66A4-3786-EB73-03BF6D205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477" y="4023359"/>
            <a:ext cx="215959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D1863EF-3676-E5AE-D3FE-EB7D806BD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590" y="4023358"/>
            <a:ext cx="215959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0251D05-D2AE-652D-56FD-6CFD0A815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182" y="4023357"/>
            <a:ext cx="215959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EBFCA50-4A4C-5D08-10C6-3709547F0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6454" y="4023357"/>
            <a:ext cx="215959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4104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  <p:bldP spid="61" grpId="0" animBg="1"/>
      <p:bldP spid="62" grpId="0" animBg="1"/>
      <p:bldP spid="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7DC761F-EE9E-51B4-6E8A-5BBB436C93B5}"/>
              </a:ext>
            </a:extLst>
          </p:cNvPr>
          <p:cNvSpPr/>
          <p:nvPr/>
        </p:nvSpPr>
        <p:spPr>
          <a:xfrm>
            <a:off x="474622" y="500617"/>
            <a:ext cx="70473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ọc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giờ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hồ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mẫu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):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4AF5505-0AC1-B31D-AE46-37224A9E0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84" y="1491110"/>
            <a:ext cx="10788832" cy="220952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8EC76BF-314C-96EB-7CA5-6A03FA4F7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22" y="3752406"/>
            <a:ext cx="2493437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55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7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F29EB1-66BD-7F26-D51A-04BC72A29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9929" y="3752406"/>
            <a:ext cx="2600272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3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7C539A-F6BD-134D-A56C-57B034154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1800" y="3752406"/>
            <a:ext cx="2600272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6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C504F8-E718-ECB6-B774-16CA388A9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7106" y="3752406"/>
            <a:ext cx="2600272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2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2515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44C7D2-8632-D0BB-AB5B-FC0A6778888A}"/>
              </a:ext>
            </a:extLst>
          </p:cNvPr>
          <p:cNvSpPr/>
          <p:nvPr/>
        </p:nvSpPr>
        <p:spPr>
          <a:xfrm>
            <a:off x="18525" y="156373"/>
            <a:ext cx="8448018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Quan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rồi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biết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marL="514350" indent="-514350">
              <a:buAutoNum type="alphaLcParenR"/>
            </a:pPr>
            <a:r>
              <a:rPr lang="en-US" sz="28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8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Tuấn</a:t>
            </a:r>
            <a:r>
              <a:rPr lang="en-US" sz="28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bắt</a:t>
            </a:r>
            <a:r>
              <a:rPr lang="en-US" sz="28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đầu</a:t>
            </a:r>
            <a:r>
              <a:rPr lang="en-US" sz="28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8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28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28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lúc</a:t>
            </a:r>
            <a:r>
              <a:rPr lang="en-US" sz="28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mấy</a:t>
            </a:r>
            <a:r>
              <a:rPr lang="en-US" sz="28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giờ</a:t>
            </a:r>
            <a:r>
              <a:rPr lang="en-US" sz="28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sáng</a:t>
            </a:r>
            <a:r>
              <a:rPr lang="en-US" sz="28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Tuấn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thư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lúc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mấy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giờ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?</a:t>
            </a:r>
          </a:p>
          <a:p>
            <a:pPr marL="514350" indent="-514350">
              <a:buAutoNum type="alphaLcParenR"/>
            </a:pP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Tuấn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thư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hết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bao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nhiêu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phút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28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Scroll: Horizontal 10">
            <a:extLst>
              <a:ext uri="{FF2B5EF4-FFF2-40B4-BE49-F238E27FC236}">
                <a16:creationId xmlns:a16="http://schemas.microsoft.com/office/drawing/2014/main" id="{389C28EB-D605-4E01-B0AF-A7B0769921B5}"/>
              </a:ext>
            </a:extLst>
          </p:cNvPr>
          <p:cNvSpPr/>
          <p:nvPr/>
        </p:nvSpPr>
        <p:spPr>
          <a:xfrm>
            <a:off x="916192" y="2659963"/>
            <a:ext cx="10359615" cy="3195021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6418F9-969D-D217-D162-72BE48508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5648" y="3167390"/>
            <a:ext cx="925079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2FB9F-B7D0-04EF-2A35-97E48CE3D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5648" y="3831189"/>
            <a:ext cx="925079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350972-6592-EA24-CB1A-61441C7B7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5648" y="4494988"/>
            <a:ext cx="925079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040347-855E-4A96-107D-6735F5F7A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781" y="1"/>
            <a:ext cx="4059219" cy="250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1046</TotalTime>
  <Words>325</Words>
  <Application>Microsoft Office PowerPoint</Application>
  <PresentationFormat>Widescreen</PresentationFormat>
  <Paragraphs>83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Calibri Light</vt:lpstr>
      <vt:lpstr>Times New Roman</vt:lpstr>
      <vt:lpstr>Tahoma</vt:lpstr>
      <vt:lpstr>Calibri</vt:lpstr>
      <vt:lpstr>Fujiyama</vt:lpstr>
      <vt:lpstr>UTM Davida</vt:lpstr>
      <vt:lpstr>Arial</vt:lpstr>
      <vt:lpstr>Verdana</vt:lpstr>
      <vt:lpstr>UTM HelvetIns</vt:lpstr>
      <vt:lpstr>方正少儿简体</vt:lpstr>
      <vt:lpstr>UTM Alexander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52</cp:revision>
  <dcterms:created xsi:type="dcterms:W3CDTF">2023-04-09T01:12:44Z</dcterms:created>
  <dcterms:modified xsi:type="dcterms:W3CDTF">2023-07-19T05:26:31Z</dcterms:modified>
</cp:coreProperties>
</file>