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140" r:id="rId2"/>
    <p:sldId id="1141" r:id="rId3"/>
    <p:sldId id="282" r:id="rId4"/>
    <p:sldId id="278" r:id="rId5"/>
    <p:sldId id="261" r:id="rId6"/>
    <p:sldId id="279" r:id="rId7"/>
    <p:sldId id="281" r:id="rId8"/>
    <p:sldId id="283" r:id="rId9"/>
    <p:sldId id="286" r:id="rId10"/>
    <p:sldId id="287" r:id="rId11"/>
    <p:sldId id="1138" r:id="rId12"/>
    <p:sldId id="284" r:id="rId13"/>
    <p:sldId id="1139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1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01537-4B10-4ED4-8462-31FF42F94FF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8F7F8-7543-4A23-BEAC-8CC42F76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5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Hướ</a:t>
            </a:r>
            <a:r>
              <a:rPr lang="en-US" dirty="0"/>
              <a:t>ng </a:t>
            </a:r>
            <a:r>
              <a:rPr lang="en-US" dirty="0" err="1"/>
              <a:t>dẫn</a:t>
            </a:r>
            <a:r>
              <a:rPr lang="en-US" dirty="0"/>
              <a:t>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9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Icon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05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Icon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4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9432-FFF1-21F4-C3DE-E55F0E225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02421-9DC0-649A-0C77-55F63F79E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4DBB2-4404-6C75-2EF4-73A368EE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4D5F-002A-4637-B249-F433D3D21CD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4D300-26F3-0163-3988-3B98D189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B32D4-B574-6338-86E0-926F7006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F3A-B931-4A04-938A-C2C4DB54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3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3ADD-72F7-CDC4-5945-09E2A262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3E108-0AB0-A6A7-F497-E711CCCA8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BDA69-AF2F-C50F-5C2A-F9B893C8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4D5F-002A-4637-B249-F433D3D21CD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9B6F2-5F16-A296-E4D1-B6CF3A45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E074E-D0AE-255F-CFEC-8AC176D6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F3A-B931-4A04-938A-C2C4DB54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D4D86-3FB9-42B3-8132-E388FE330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609DF-A518-A88D-9DC5-745A1691C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8E7FD-E2F9-7502-ABCF-BC9DFBDC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4D5F-002A-4637-B249-F433D3D21CD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7418F-080B-9FE1-FDAC-344F03C3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7159E-C308-0980-9A32-AA09E6A1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F3A-B931-4A04-938A-C2C4DB54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57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3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F655D-FE61-B11C-0FF1-327E7F80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C1B12-4DA7-05C0-48D4-5E1E545FB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6BB21-21D0-7A8F-67F5-773442DF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4D5F-002A-4637-B249-F433D3D21CD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1A217-466D-0A16-E4F1-E603AF38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EFC15-2BA8-1241-8397-0779FF67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F3A-B931-4A04-938A-C2C4DB54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3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1973-BEAD-A456-2AD9-73704045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DA7A4-E00B-E58A-93B2-3E0BCB824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A3FC5-AF47-A50E-EFC7-AA9DD802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4D5F-002A-4637-B249-F433D3D21CD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66021-6C5C-A98E-6676-34D834E9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3850C-9CC7-F6D1-A5A1-42041D21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F3A-B931-4A04-938A-C2C4DB54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71CD-91FC-EB75-D5BE-71EA01D8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ACC90-EF9A-A0F8-D981-AAE2624AC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DA24E-8A33-7CCF-7FC0-6CE0B5D10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FAEE9-616F-C737-2F92-A349DAD8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4D5F-002A-4637-B249-F433D3D21CD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44D6A-1DEA-EB35-BC07-218EA431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E64D8-0572-E4CA-9D90-DD1C75AF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F3A-B931-4A04-938A-C2C4DB54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485B-D577-E957-2D74-E1AD8F6F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176CF-DE23-B52F-B40E-58BE2B96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FFE30-04FE-51F4-7563-44586EF8F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CCBED-D6C8-1FDA-DBC8-75A324DFA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721B4-0C5B-569D-A0CB-06C085535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A86C6B-025E-FAD7-F94E-8C00A95E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4D5F-002A-4637-B249-F433D3D21CD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48EAD-5CC6-BFE4-C350-E9306867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4E454-5F8D-6EBD-99F2-342C2206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F3A-B931-4A04-938A-C2C4DB54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0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03E3-CB47-5B6E-4F23-1438D28C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00648-73E2-75CC-6F42-EAE7BFE2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4D5F-002A-4637-B249-F433D3D21CD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EB357-752A-E7A6-9B94-B14E210C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698E6-3323-0A61-11C2-C1179283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F3A-B931-4A04-938A-C2C4DB54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4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ADADD-608F-96B0-F12A-C2064F06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4D5F-002A-4637-B249-F433D3D21CD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406AF-3C6A-4BED-8E5D-CFB5264F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D0A13-7251-4289-F706-0891BBB2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F3A-B931-4A04-938A-C2C4DB54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A1DD-DF7E-0747-9226-3ECC59C2F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DC9B3-641A-EFE4-1E27-FE0DE7D72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5A9B6-4EFA-1FAF-BA4D-0808B0EEA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797C4-F5E2-E1D5-29E4-0FDB9FD7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4D5F-002A-4637-B249-F433D3D21CD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9ED71-8FCF-CFEB-5533-F70D3F27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B763F-0BD8-47EF-95DF-194F46DB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F3A-B931-4A04-938A-C2C4DB54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0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5FF6-C49F-C6EF-1195-260A8AB1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29D5A-A384-3875-87E7-D26BA81C8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415C0-D6D6-CED1-ADED-187D0E9FA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BCEB6-F6FC-17B1-1341-C972F370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4D5F-002A-4637-B249-F433D3D21CD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293DD-32E7-B843-53F0-7ECF8F4D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C68D2-825E-65B2-A18A-411D0D88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F3A-B931-4A04-938A-C2C4DB54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2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1132BB-9777-DD25-55A4-07F44732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3A99D-571C-E353-C040-B9B8ED283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1FE01-F7BF-ECB5-B8E2-0DA38F10C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4D5F-002A-4637-B249-F433D3D21CD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18F11-4083-95C4-BAC4-8AAE2328A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98D08-D704-777B-96C1-3CC6A04D1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AF3A-B931-4A04-938A-C2C4DB54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microsoft.com/office/2007/relationships/hdphoto" Target="../media/hdphoto2.wdp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slide" Target="slide5.xml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130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</a:t>
            </a: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TẬP CHUNG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47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03FD84-9D6D-87F2-236E-94FD88C7F713}"/>
              </a:ext>
            </a:extLst>
          </p:cNvPr>
          <p:cNvSpPr/>
          <p:nvPr/>
        </p:nvSpPr>
        <p:spPr>
          <a:xfrm>
            <a:off x="236375" y="270587"/>
            <a:ext cx="11719249" cy="631682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AA8A3C-1A9F-8A11-C00E-D0A647FB479D}"/>
              </a:ext>
            </a:extLst>
          </p:cNvPr>
          <p:cNvSpPr/>
          <p:nvPr/>
        </p:nvSpPr>
        <p:spPr>
          <a:xfrm>
            <a:off x="773036" y="256851"/>
            <a:ext cx="82633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E27F6-8599-B316-1A54-B09F7F7A2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82" y="1109999"/>
            <a:ext cx="10826038" cy="27519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9F396-7418-8E53-CFFF-A983D9E930B0}"/>
              </a:ext>
            </a:extLst>
          </p:cNvPr>
          <p:cNvSpPr txBox="1"/>
          <p:nvPr/>
        </p:nvSpPr>
        <p:spPr>
          <a:xfrm>
            <a:off x="465580" y="3989666"/>
            <a:ext cx="35388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53 + 1 420 : 5 = 53 + 284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EA9915-42FF-4D2D-30DB-A7F556A00EA5}"/>
              </a:ext>
            </a:extLst>
          </p:cNvPr>
          <p:cNvSpPr txBox="1"/>
          <p:nvPr/>
        </p:nvSpPr>
        <p:spPr>
          <a:xfrm>
            <a:off x="2477051" y="4484729"/>
            <a:ext cx="150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= 337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E2E48-A93E-593C-F4A8-DC90A7EF9483}"/>
              </a:ext>
            </a:extLst>
          </p:cNvPr>
          <p:cNvSpPr txBox="1"/>
          <p:nvPr/>
        </p:nvSpPr>
        <p:spPr>
          <a:xfrm>
            <a:off x="4233628" y="3989666"/>
            <a:ext cx="371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1 494 : 9 - 120 = 166 - 120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532BC-BBED-B012-C152-364FD5DB6D4C}"/>
              </a:ext>
            </a:extLst>
          </p:cNvPr>
          <p:cNvSpPr txBox="1"/>
          <p:nvPr/>
        </p:nvSpPr>
        <p:spPr>
          <a:xfrm>
            <a:off x="6245099" y="4484729"/>
            <a:ext cx="150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= 46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C971F-3531-F3E5-62B1-6493C6EFCF3C}"/>
              </a:ext>
            </a:extLst>
          </p:cNvPr>
          <p:cNvSpPr txBox="1"/>
          <p:nvPr/>
        </p:nvSpPr>
        <p:spPr>
          <a:xfrm>
            <a:off x="7974979" y="3989666"/>
            <a:ext cx="35388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81 + 736 : 4 = 81 + 184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0190A-4346-198A-EAA6-BA3CDE83AC2E}"/>
              </a:ext>
            </a:extLst>
          </p:cNvPr>
          <p:cNvSpPr txBox="1"/>
          <p:nvPr/>
        </p:nvSpPr>
        <p:spPr>
          <a:xfrm>
            <a:off x="9986450" y="4484729"/>
            <a:ext cx="150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= 265    </a:t>
            </a:r>
          </a:p>
        </p:txBody>
      </p:sp>
    </p:spTree>
    <p:extLst>
      <p:ext uri="{BB962C8B-B14F-4D97-AF65-F5344CB8AC3E}">
        <p14:creationId xmlns:p14="http://schemas.microsoft.com/office/powerpoint/2010/main" val="31938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92B235-236C-3970-6279-BB164BF07E25}"/>
              </a:ext>
            </a:extLst>
          </p:cNvPr>
          <p:cNvSpPr/>
          <p:nvPr/>
        </p:nvSpPr>
        <p:spPr>
          <a:xfrm>
            <a:off x="233264" y="270587"/>
            <a:ext cx="11719249" cy="631682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35EDD-C663-25A7-2C76-575FBF9CA98E}"/>
              </a:ext>
            </a:extLst>
          </p:cNvPr>
          <p:cNvSpPr/>
          <p:nvPr/>
        </p:nvSpPr>
        <p:spPr>
          <a:xfrm>
            <a:off x="773036" y="256851"/>
            <a:ext cx="82633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137B9-F142-63EF-5B30-46884744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82" y="1279241"/>
            <a:ext cx="9828828" cy="2270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D62769-EEA7-A434-B75F-03714C0B7003}"/>
              </a:ext>
            </a:extLst>
          </p:cNvPr>
          <p:cNvSpPr txBox="1"/>
          <p:nvPr/>
        </p:nvSpPr>
        <p:spPr>
          <a:xfrm>
            <a:off x="531110" y="3726586"/>
            <a:ext cx="35388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(324 + 216) x 3 = 540 x 3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D8D23-CA0D-4A07-0F63-79FDD9503F2E}"/>
              </a:ext>
            </a:extLst>
          </p:cNvPr>
          <p:cNvSpPr txBox="1"/>
          <p:nvPr/>
        </p:nvSpPr>
        <p:spPr>
          <a:xfrm>
            <a:off x="2542581" y="4221649"/>
            <a:ext cx="150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= 1 620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4CC622-0BFB-A515-E015-FC55CCF26377}"/>
              </a:ext>
            </a:extLst>
          </p:cNvPr>
          <p:cNvSpPr txBox="1"/>
          <p:nvPr/>
        </p:nvSpPr>
        <p:spPr>
          <a:xfrm>
            <a:off x="4285304" y="3734473"/>
            <a:ext cx="36936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150 : (237 – 232) = 150 : 5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E3331E-EF7F-F4D0-78B3-8203158152F7}"/>
              </a:ext>
            </a:extLst>
          </p:cNvPr>
          <p:cNvSpPr txBox="1"/>
          <p:nvPr/>
        </p:nvSpPr>
        <p:spPr>
          <a:xfrm>
            <a:off x="6648071" y="4221648"/>
            <a:ext cx="150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= 30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45A0E0-A79E-7575-B5F2-05485AE8CEF5}"/>
              </a:ext>
            </a:extLst>
          </p:cNvPr>
          <p:cNvSpPr txBox="1"/>
          <p:nvPr/>
        </p:nvSpPr>
        <p:spPr>
          <a:xfrm>
            <a:off x="8005657" y="3714790"/>
            <a:ext cx="3682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3 600 : (25 : 5) = 3 600 : 5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136678-30CC-937F-FE9A-4111C1180ABE}"/>
              </a:ext>
            </a:extLst>
          </p:cNvPr>
          <p:cNvSpPr txBox="1"/>
          <p:nvPr/>
        </p:nvSpPr>
        <p:spPr>
          <a:xfrm>
            <a:off x="10375514" y="4204613"/>
            <a:ext cx="150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= 720    </a:t>
            </a:r>
          </a:p>
        </p:txBody>
      </p:sp>
    </p:spTree>
    <p:extLst>
      <p:ext uri="{BB962C8B-B14F-4D97-AF65-F5344CB8AC3E}">
        <p14:creationId xmlns:p14="http://schemas.microsoft.com/office/powerpoint/2010/main" val="1584647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26675839-6D6E-D916-2DB8-C3D715E2163E}"/>
              </a:ext>
            </a:extLst>
          </p:cNvPr>
          <p:cNvSpPr/>
          <p:nvPr/>
        </p:nvSpPr>
        <p:spPr>
          <a:xfrm>
            <a:off x="796212" y="886408"/>
            <a:ext cx="10599576" cy="4907902"/>
          </a:xfrm>
          <a:prstGeom prst="cloud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3C6C1-F319-4618-2DF3-50CB92D59D0F}"/>
              </a:ext>
            </a:extLst>
          </p:cNvPr>
          <p:cNvSpPr/>
          <p:nvPr/>
        </p:nvSpPr>
        <p:spPr>
          <a:xfrm>
            <a:off x="3685462" y="2294720"/>
            <a:ext cx="54659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VẬN DỤNG</a:t>
            </a:r>
            <a:endParaRPr lang="en-US" sz="96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92B235-236C-3970-6279-BB164BF07E25}"/>
              </a:ext>
            </a:extLst>
          </p:cNvPr>
          <p:cNvSpPr/>
          <p:nvPr/>
        </p:nvSpPr>
        <p:spPr>
          <a:xfrm>
            <a:off x="236375" y="284324"/>
            <a:ext cx="11719249" cy="631682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35EDD-C663-25A7-2C76-575FBF9CA98E}"/>
              </a:ext>
            </a:extLst>
          </p:cNvPr>
          <p:cNvSpPr/>
          <p:nvPr/>
        </p:nvSpPr>
        <p:spPr>
          <a:xfrm>
            <a:off x="773035" y="256851"/>
            <a:ext cx="109527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2 550 kg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Buổi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825 kg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buổi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chiều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416 kg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bao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nhiêu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ki-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lô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-gam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419FAC-4926-8CA4-B971-E7B6C657FCF1}"/>
              </a:ext>
            </a:extLst>
          </p:cNvPr>
          <p:cNvSpPr/>
          <p:nvPr/>
        </p:nvSpPr>
        <p:spPr>
          <a:xfrm>
            <a:off x="773034" y="256851"/>
            <a:ext cx="109527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2 550 kg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Buổi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sáng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bán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825 kg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buổi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chiều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bán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416 kg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bao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nhiêu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ki-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lô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-gam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F1C0D-3275-4727-D48E-7CDD4BAFE5E3}"/>
              </a:ext>
            </a:extLst>
          </p:cNvPr>
          <p:cNvSpPr/>
          <p:nvPr/>
        </p:nvSpPr>
        <p:spPr>
          <a:xfrm>
            <a:off x="773034" y="256850"/>
            <a:ext cx="109527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2 550 kg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Buổi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sáng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bán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825 kg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buổi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chiều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bán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416 kg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bao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nhiêu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ki-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lô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-gam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012BE-F74C-C72B-64AF-839F831DEE17}"/>
              </a:ext>
            </a:extLst>
          </p:cNvPr>
          <p:cNvSpPr txBox="1"/>
          <p:nvPr/>
        </p:nvSpPr>
        <p:spPr>
          <a:xfrm>
            <a:off x="773034" y="1823457"/>
            <a:ext cx="256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40">
            <a:extLst>
              <a:ext uri="{FF2B5EF4-FFF2-40B4-BE49-F238E27FC236}">
                <a16:creationId xmlns:a16="http://schemas.microsoft.com/office/drawing/2014/main" id="{DA66E68D-6834-666D-65C4-C304162E52C7}"/>
              </a:ext>
            </a:extLst>
          </p:cNvPr>
          <p:cNvGrpSpPr>
            <a:grpSpLocks/>
          </p:cNvGrpSpPr>
          <p:nvPr/>
        </p:nvGrpSpPr>
        <p:grpSpPr bwMode="auto">
          <a:xfrm>
            <a:off x="2430491" y="1982953"/>
            <a:ext cx="5497895" cy="302169"/>
            <a:chOff x="1200" y="2928"/>
            <a:chExt cx="672" cy="96"/>
          </a:xfrm>
        </p:grpSpPr>
        <p:sp>
          <p:nvSpPr>
            <p:cNvPr id="19" name="Line 41">
              <a:extLst>
                <a:ext uri="{FF2B5EF4-FFF2-40B4-BE49-F238E27FC236}">
                  <a16:creationId xmlns:a16="http://schemas.microsoft.com/office/drawing/2014/main" id="{43A2BF3C-2542-CA90-18C5-08A3BAD0A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  <p:sp>
          <p:nvSpPr>
            <p:cNvPr id="20" name="Line 42">
              <a:extLst>
                <a:ext uri="{FF2B5EF4-FFF2-40B4-BE49-F238E27FC236}">
                  <a16:creationId xmlns:a16="http://schemas.microsoft.com/office/drawing/2014/main" id="{E5D52D22-4A88-B80D-1CFA-71132A36D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  <p:sp>
          <p:nvSpPr>
            <p:cNvPr id="21" name="Line 43">
              <a:extLst>
                <a:ext uri="{FF2B5EF4-FFF2-40B4-BE49-F238E27FC236}">
                  <a16:creationId xmlns:a16="http://schemas.microsoft.com/office/drawing/2014/main" id="{E3FADD7D-1134-81E9-A6D8-998F3395A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7AC93E9-B929-984B-2E86-A8366D66FF5F}"/>
              </a:ext>
            </a:extLst>
          </p:cNvPr>
          <p:cNvSpPr txBox="1"/>
          <p:nvPr/>
        </p:nvSpPr>
        <p:spPr>
          <a:xfrm>
            <a:off x="773034" y="1267725"/>
            <a:ext cx="191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27">
            <a:extLst>
              <a:ext uri="{FF2B5EF4-FFF2-40B4-BE49-F238E27FC236}">
                <a16:creationId xmlns:a16="http://schemas.microsoft.com/office/drawing/2014/main" id="{53D92725-6BD7-6F18-BA15-CC02E7467EA5}"/>
              </a:ext>
            </a:extLst>
          </p:cNvPr>
          <p:cNvSpPr>
            <a:spLocks/>
          </p:cNvSpPr>
          <p:nvPr/>
        </p:nvSpPr>
        <p:spPr bwMode="auto">
          <a:xfrm rot="16200000">
            <a:off x="4948605" y="-897024"/>
            <a:ext cx="461667" cy="5497892"/>
          </a:xfrm>
          <a:prstGeom prst="rightBrace">
            <a:avLst>
              <a:gd name="adj1" fmla="val 33333"/>
              <a:gd name="adj2" fmla="val 4735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>
              <a:spcBef>
                <a:spcPct val="0"/>
              </a:spcBef>
              <a:buNone/>
            </a:pPr>
            <a:endParaRPr lang="vi-VN" altLang="en-US" sz="18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32D4A9-4D89-69D5-47AC-2C7E416F5D11}"/>
              </a:ext>
            </a:extLst>
          </p:cNvPr>
          <p:cNvSpPr txBox="1"/>
          <p:nvPr/>
        </p:nvSpPr>
        <p:spPr>
          <a:xfrm>
            <a:off x="4545267" y="1273666"/>
            <a:ext cx="2191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2 550 kg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gạo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Line 43">
            <a:extLst>
              <a:ext uri="{FF2B5EF4-FFF2-40B4-BE49-F238E27FC236}">
                <a16:creationId xmlns:a16="http://schemas.microsoft.com/office/drawing/2014/main" id="{54BD5AE6-7925-E63B-5D88-9196AE705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491" y="1982953"/>
            <a:ext cx="0" cy="3021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007943"/>
            <a:endParaRPr lang="en-US">
              <a:solidFill>
                <a:srgbClr val="000000"/>
              </a:solidFill>
              <a:latin typeface="等线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037AEB9-9888-4277-EC0B-8535BFA53DC2}"/>
              </a:ext>
            </a:extLst>
          </p:cNvPr>
          <p:cNvGrpSpPr/>
          <p:nvPr/>
        </p:nvGrpSpPr>
        <p:grpSpPr>
          <a:xfrm>
            <a:off x="2561726" y="2063279"/>
            <a:ext cx="1480072" cy="141515"/>
            <a:chOff x="2557832" y="2063362"/>
            <a:chExt cx="1480072" cy="14151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1601A41-C561-2DD7-E31E-5C668412C4CF}"/>
                </a:ext>
              </a:extLst>
            </p:cNvPr>
            <p:cNvGrpSpPr/>
            <p:nvPr/>
          </p:nvGrpSpPr>
          <p:grpSpPr>
            <a:xfrm>
              <a:off x="2557832" y="2063362"/>
              <a:ext cx="970403" cy="141350"/>
              <a:chOff x="4692228" y="2808056"/>
              <a:chExt cx="970403" cy="14135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AFC8BFB-27EA-0A35-6EE8-F88944B00546}"/>
                  </a:ext>
                </a:extLst>
              </p:cNvPr>
              <p:cNvGrpSpPr/>
              <p:nvPr/>
            </p:nvGrpSpPr>
            <p:grpSpPr>
              <a:xfrm>
                <a:off x="4692228" y="2809417"/>
                <a:ext cx="459307" cy="139989"/>
                <a:chOff x="4692228" y="2809417"/>
                <a:chExt cx="459307" cy="139989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8275B612-088B-A466-5374-53C5CAC1D3FC}"/>
                    </a:ext>
                  </a:extLst>
                </p:cNvPr>
                <p:cNvGrpSpPr/>
                <p:nvPr/>
              </p:nvGrpSpPr>
              <p:grpSpPr>
                <a:xfrm>
                  <a:off x="4692228" y="2809417"/>
                  <a:ext cx="203759" cy="139989"/>
                  <a:chOff x="2591904" y="3364452"/>
                  <a:chExt cx="203759" cy="139989"/>
                </a:xfrm>
              </p:grpSpPr>
              <p:sp>
                <p:nvSpPr>
                  <p:cNvPr id="26" name="Line 43">
                    <a:extLst>
                      <a:ext uri="{FF2B5EF4-FFF2-40B4-BE49-F238E27FC236}">
                        <a16:creationId xmlns:a16="http://schemas.microsoft.com/office/drawing/2014/main" id="{BF505EBA-5AA7-EFE4-6E85-991738E51B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1904" y="3364452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  <p:sp>
                <p:nvSpPr>
                  <p:cNvPr id="27" name="Line 43">
                    <a:extLst>
                      <a:ext uri="{FF2B5EF4-FFF2-40B4-BE49-F238E27FC236}">
                        <a16:creationId xmlns:a16="http://schemas.microsoft.com/office/drawing/2014/main" id="{BD6D9AC7-E32A-8E46-C48B-0F221D6D58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19678" y="3365813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03375E2C-23EF-39B3-42A2-4EDDDA192BA2}"/>
                    </a:ext>
                  </a:extLst>
                </p:cNvPr>
                <p:cNvGrpSpPr/>
                <p:nvPr/>
              </p:nvGrpSpPr>
              <p:grpSpPr>
                <a:xfrm>
                  <a:off x="4947776" y="2809417"/>
                  <a:ext cx="203759" cy="139989"/>
                  <a:chOff x="2591904" y="3364452"/>
                  <a:chExt cx="203759" cy="139989"/>
                </a:xfrm>
              </p:grpSpPr>
              <p:sp>
                <p:nvSpPr>
                  <p:cNvPr id="29" name="Line 43">
                    <a:extLst>
                      <a:ext uri="{FF2B5EF4-FFF2-40B4-BE49-F238E27FC236}">
                        <a16:creationId xmlns:a16="http://schemas.microsoft.com/office/drawing/2014/main" id="{BF5E8981-E11D-03B5-E38C-B1C60E2D0D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1904" y="3364452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  <p:sp>
                <p:nvSpPr>
                  <p:cNvPr id="30" name="Line 43">
                    <a:extLst>
                      <a:ext uri="{FF2B5EF4-FFF2-40B4-BE49-F238E27FC236}">
                        <a16:creationId xmlns:a16="http://schemas.microsoft.com/office/drawing/2014/main" id="{8845B1DB-C695-260C-C9D2-42C3B25775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19678" y="3365813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DC65658-F96F-E87E-C6D7-746611CE016F}"/>
                  </a:ext>
                </a:extLst>
              </p:cNvPr>
              <p:cNvGrpSpPr/>
              <p:nvPr/>
            </p:nvGrpSpPr>
            <p:grpSpPr>
              <a:xfrm>
                <a:off x="5203324" y="2808056"/>
                <a:ext cx="459307" cy="139989"/>
                <a:chOff x="4692228" y="2809417"/>
                <a:chExt cx="459307" cy="139989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394752F9-A9BB-EEC0-AD94-3153B48E22B9}"/>
                    </a:ext>
                  </a:extLst>
                </p:cNvPr>
                <p:cNvGrpSpPr/>
                <p:nvPr/>
              </p:nvGrpSpPr>
              <p:grpSpPr>
                <a:xfrm>
                  <a:off x="4692228" y="2809417"/>
                  <a:ext cx="203759" cy="139989"/>
                  <a:chOff x="2591904" y="3364452"/>
                  <a:chExt cx="203759" cy="139989"/>
                </a:xfrm>
              </p:grpSpPr>
              <p:sp>
                <p:nvSpPr>
                  <p:cNvPr id="37" name="Line 43">
                    <a:extLst>
                      <a:ext uri="{FF2B5EF4-FFF2-40B4-BE49-F238E27FC236}">
                        <a16:creationId xmlns:a16="http://schemas.microsoft.com/office/drawing/2014/main" id="{26755850-91BF-6E16-B214-07E4F06914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1904" y="3364452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  <p:sp>
                <p:nvSpPr>
                  <p:cNvPr id="38" name="Line 43">
                    <a:extLst>
                      <a:ext uri="{FF2B5EF4-FFF2-40B4-BE49-F238E27FC236}">
                        <a16:creationId xmlns:a16="http://schemas.microsoft.com/office/drawing/2014/main" id="{BC979285-EE46-0754-A782-3A469F2EAB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19678" y="3365813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13A83FF2-B66B-4A40-3B93-727B0FAAB2C3}"/>
                    </a:ext>
                  </a:extLst>
                </p:cNvPr>
                <p:cNvGrpSpPr/>
                <p:nvPr/>
              </p:nvGrpSpPr>
              <p:grpSpPr>
                <a:xfrm>
                  <a:off x="4947776" y="2809417"/>
                  <a:ext cx="203759" cy="139989"/>
                  <a:chOff x="2591904" y="3364452"/>
                  <a:chExt cx="203759" cy="139989"/>
                </a:xfrm>
              </p:grpSpPr>
              <p:sp>
                <p:nvSpPr>
                  <p:cNvPr id="35" name="Line 43">
                    <a:extLst>
                      <a:ext uri="{FF2B5EF4-FFF2-40B4-BE49-F238E27FC236}">
                        <a16:creationId xmlns:a16="http://schemas.microsoft.com/office/drawing/2014/main" id="{CD9E0A93-FFE4-A349-5E04-617DEB7A14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1904" y="3364452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  <p:sp>
                <p:nvSpPr>
                  <p:cNvPr id="36" name="Line 43">
                    <a:extLst>
                      <a:ext uri="{FF2B5EF4-FFF2-40B4-BE49-F238E27FC236}">
                        <a16:creationId xmlns:a16="http://schemas.microsoft.com/office/drawing/2014/main" id="{6E3DB3E3-F10E-CF29-EE2D-186F18E975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19678" y="3365813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</p:grp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68A6E42-2AFC-4C93-3366-74FB3A727EDB}"/>
                </a:ext>
              </a:extLst>
            </p:cNvPr>
            <p:cNvGrpSpPr/>
            <p:nvPr/>
          </p:nvGrpSpPr>
          <p:grpSpPr>
            <a:xfrm>
              <a:off x="3067501" y="2063527"/>
              <a:ext cx="970403" cy="141350"/>
              <a:chOff x="4692228" y="2808056"/>
              <a:chExt cx="970403" cy="14135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0423B4F-819E-1F30-3492-50ADFC1E9601}"/>
                  </a:ext>
                </a:extLst>
              </p:cNvPr>
              <p:cNvGrpSpPr/>
              <p:nvPr/>
            </p:nvGrpSpPr>
            <p:grpSpPr>
              <a:xfrm>
                <a:off x="4692228" y="2809417"/>
                <a:ext cx="459307" cy="139989"/>
                <a:chOff x="4692228" y="2809417"/>
                <a:chExt cx="459307" cy="139989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04C847D-80CF-E73A-4310-D2823EA6E843}"/>
                    </a:ext>
                  </a:extLst>
                </p:cNvPr>
                <p:cNvGrpSpPr/>
                <p:nvPr/>
              </p:nvGrpSpPr>
              <p:grpSpPr>
                <a:xfrm>
                  <a:off x="4692228" y="2809417"/>
                  <a:ext cx="203759" cy="139989"/>
                  <a:chOff x="2591904" y="3364452"/>
                  <a:chExt cx="203759" cy="139989"/>
                </a:xfrm>
              </p:grpSpPr>
              <p:sp>
                <p:nvSpPr>
                  <p:cNvPr id="54" name="Line 43">
                    <a:extLst>
                      <a:ext uri="{FF2B5EF4-FFF2-40B4-BE49-F238E27FC236}">
                        <a16:creationId xmlns:a16="http://schemas.microsoft.com/office/drawing/2014/main" id="{90B76A5C-E1CD-4AC4-83C1-8C0C56D09B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1904" y="3364452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  <p:sp>
                <p:nvSpPr>
                  <p:cNvPr id="55" name="Line 43">
                    <a:extLst>
                      <a:ext uri="{FF2B5EF4-FFF2-40B4-BE49-F238E27FC236}">
                        <a16:creationId xmlns:a16="http://schemas.microsoft.com/office/drawing/2014/main" id="{EBC352F1-DF07-1ADE-7A02-2AAF65F56F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19678" y="3365813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FEE4E9D2-2E30-9B37-9030-5642D4E2EF18}"/>
                    </a:ext>
                  </a:extLst>
                </p:cNvPr>
                <p:cNvGrpSpPr/>
                <p:nvPr/>
              </p:nvGrpSpPr>
              <p:grpSpPr>
                <a:xfrm>
                  <a:off x="4947776" y="2809417"/>
                  <a:ext cx="203759" cy="139989"/>
                  <a:chOff x="2591904" y="3364452"/>
                  <a:chExt cx="203759" cy="139989"/>
                </a:xfrm>
              </p:grpSpPr>
              <p:sp>
                <p:nvSpPr>
                  <p:cNvPr id="52" name="Line 43">
                    <a:extLst>
                      <a:ext uri="{FF2B5EF4-FFF2-40B4-BE49-F238E27FC236}">
                        <a16:creationId xmlns:a16="http://schemas.microsoft.com/office/drawing/2014/main" id="{5696E5A4-B208-A1BA-F7B4-5EF047D653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1904" y="3364452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  <p:sp>
                <p:nvSpPr>
                  <p:cNvPr id="53" name="Line 43">
                    <a:extLst>
                      <a:ext uri="{FF2B5EF4-FFF2-40B4-BE49-F238E27FC236}">
                        <a16:creationId xmlns:a16="http://schemas.microsoft.com/office/drawing/2014/main" id="{9D348F5F-29CB-50BF-1039-11AF82482B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19678" y="3365813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</p:grp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EFFD2B9-9EB4-19C5-1303-6103F23B3CBB}"/>
                  </a:ext>
                </a:extLst>
              </p:cNvPr>
              <p:cNvGrpSpPr/>
              <p:nvPr/>
            </p:nvGrpSpPr>
            <p:grpSpPr>
              <a:xfrm>
                <a:off x="5203324" y="2808056"/>
                <a:ext cx="459307" cy="139989"/>
                <a:chOff x="4692228" y="2809417"/>
                <a:chExt cx="459307" cy="139989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C8C0D8CB-7ABC-8070-4EF2-9366CB24DA55}"/>
                    </a:ext>
                  </a:extLst>
                </p:cNvPr>
                <p:cNvGrpSpPr/>
                <p:nvPr/>
              </p:nvGrpSpPr>
              <p:grpSpPr>
                <a:xfrm>
                  <a:off x="4692228" y="2809417"/>
                  <a:ext cx="203759" cy="139989"/>
                  <a:chOff x="2591904" y="3364452"/>
                  <a:chExt cx="203759" cy="139989"/>
                </a:xfrm>
              </p:grpSpPr>
              <p:sp>
                <p:nvSpPr>
                  <p:cNvPr id="48" name="Line 43">
                    <a:extLst>
                      <a:ext uri="{FF2B5EF4-FFF2-40B4-BE49-F238E27FC236}">
                        <a16:creationId xmlns:a16="http://schemas.microsoft.com/office/drawing/2014/main" id="{BC3F4F93-3F68-3F51-ECE5-984DC21F2A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1904" y="3364452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  <p:sp>
                <p:nvSpPr>
                  <p:cNvPr id="49" name="Line 43">
                    <a:extLst>
                      <a:ext uri="{FF2B5EF4-FFF2-40B4-BE49-F238E27FC236}">
                        <a16:creationId xmlns:a16="http://schemas.microsoft.com/office/drawing/2014/main" id="{BCA7C6B3-2C25-0349-8FF3-6F0CEBAA9D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19678" y="3365813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0B260495-2469-E958-6E35-448B4FEDFF8E}"/>
                    </a:ext>
                  </a:extLst>
                </p:cNvPr>
                <p:cNvGrpSpPr/>
                <p:nvPr/>
              </p:nvGrpSpPr>
              <p:grpSpPr>
                <a:xfrm>
                  <a:off x="4947776" y="2809417"/>
                  <a:ext cx="203759" cy="139989"/>
                  <a:chOff x="2591904" y="3364452"/>
                  <a:chExt cx="203759" cy="139989"/>
                </a:xfrm>
              </p:grpSpPr>
              <p:sp>
                <p:nvSpPr>
                  <p:cNvPr id="46" name="Line 43">
                    <a:extLst>
                      <a:ext uri="{FF2B5EF4-FFF2-40B4-BE49-F238E27FC236}">
                        <a16:creationId xmlns:a16="http://schemas.microsoft.com/office/drawing/2014/main" id="{71E02FF8-6574-D019-FC80-AB6E6C0B73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1904" y="3364452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  <p:sp>
                <p:nvSpPr>
                  <p:cNvPr id="47" name="Line 43">
                    <a:extLst>
                      <a:ext uri="{FF2B5EF4-FFF2-40B4-BE49-F238E27FC236}">
                        <a16:creationId xmlns:a16="http://schemas.microsoft.com/office/drawing/2014/main" id="{61A0C159-6C54-4A7B-7ABB-75A65E41FA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19678" y="3365813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</p:grpSp>
          </p:grpSp>
        </p:grpSp>
      </p:grpSp>
      <p:sp>
        <p:nvSpPr>
          <p:cNvPr id="57" name="AutoShape 27">
            <a:extLst>
              <a:ext uri="{FF2B5EF4-FFF2-40B4-BE49-F238E27FC236}">
                <a16:creationId xmlns:a16="http://schemas.microsoft.com/office/drawing/2014/main" id="{608C3EF3-4DC0-EEF3-ECEF-C15B0BB3DD2F}"/>
              </a:ext>
            </a:extLst>
          </p:cNvPr>
          <p:cNvSpPr>
            <a:spLocks/>
          </p:cNvSpPr>
          <p:nvPr/>
        </p:nvSpPr>
        <p:spPr bwMode="auto">
          <a:xfrm rot="5400000">
            <a:off x="3105593" y="1611989"/>
            <a:ext cx="323043" cy="1724891"/>
          </a:xfrm>
          <a:prstGeom prst="rightBrace">
            <a:avLst>
              <a:gd name="adj1" fmla="val 33333"/>
              <a:gd name="adj2" fmla="val 4735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>
              <a:spcBef>
                <a:spcPct val="0"/>
              </a:spcBef>
              <a:buNone/>
            </a:pPr>
            <a:endParaRPr lang="vi-VN" altLang="en-US" sz="18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29AC1C-1353-2419-B05D-46354301632F}"/>
              </a:ext>
            </a:extLst>
          </p:cNvPr>
          <p:cNvSpPr txBox="1"/>
          <p:nvPr/>
        </p:nvSpPr>
        <p:spPr>
          <a:xfrm>
            <a:off x="2525867" y="2481957"/>
            <a:ext cx="173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825 kg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gạo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Line 43">
            <a:extLst>
              <a:ext uri="{FF2B5EF4-FFF2-40B4-BE49-F238E27FC236}">
                <a16:creationId xmlns:a16="http://schemas.microsoft.com/office/drawing/2014/main" id="{23F95536-6370-CFBD-9313-50476EDEB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653" y="1981508"/>
            <a:ext cx="0" cy="3021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007943"/>
            <a:endParaRPr lang="en-US">
              <a:solidFill>
                <a:srgbClr val="000000"/>
              </a:solidFill>
              <a:latin typeface="等线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4C1A03D-0D3D-1794-5EAA-043A8AE67F6A}"/>
              </a:ext>
            </a:extLst>
          </p:cNvPr>
          <p:cNvGrpSpPr/>
          <p:nvPr/>
        </p:nvGrpSpPr>
        <p:grpSpPr>
          <a:xfrm>
            <a:off x="4161024" y="2063279"/>
            <a:ext cx="842629" cy="141515"/>
            <a:chOff x="2557832" y="2063362"/>
            <a:chExt cx="842629" cy="14151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A182E0-8898-161D-5C45-CC672BF4AC00}"/>
                </a:ext>
              </a:extLst>
            </p:cNvPr>
            <p:cNvGrpSpPr/>
            <p:nvPr/>
          </p:nvGrpSpPr>
          <p:grpSpPr>
            <a:xfrm>
              <a:off x="2557832" y="2063362"/>
              <a:ext cx="842629" cy="141350"/>
              <a:chOff x="4692228" y="2808056"/>
              <a:chExt cx="842629" cy="14135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2049FB46-F29E-DD3A-9087-D1C8E48C3F52}"/>
                  </a:ext>
                </a:extLst>
              </p:cNvPr>
              <p:cNvGrpSpPr/>
              <p:nvPr/>
            </p:nvGrpSpPr>
            <p:grpSpPr>
              <a:xfrm>
                <a:off x="4692228" y="2809417"/>
                <a:ext cx="459307" cy="139989"/>
                <a:chOff x="4692228" y="2809417"/>
                <a:chExt cx="459307" cy="139989"/>
              </a:xfrm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40D083D3-F126-2CE3-5389-B34051FACCEB}"/>
                    </a:ext>
                  </a:extLst>
                </p:cNvPr>
                <p:cNvGrpSpPr/>
                <p:nvPr/>
              </p:nvGrpSpPr>
              <p:grpSpPr>
                <a:xfrm>
                  <a:off x="4692228" y="2809417"/>
                  <a:ext cx="203759" cy="139989"/>
                  <a:chOff x="2591904" y="3364452"/>
                  <a:chExt cx="203759" cy="139989"/>
                </a:xfrm>
              </p:grpSpPr>
              <p:sp>
                <p:nvSpPr>
                  <p:cNvPr id="89" name="Line 43">
                    <a:extLst>
                      <a:ext uri="{FF2B5EF4-FFF2-40B4-BE49-F238E27FC236}">
                        <a16:creationId xmlns:a16="http://schemas.microsoft.com/office/drawing/2014/main" id="{63DB8869-F1E2-DB71-4BD6-F438794A6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1904" y="3364452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  <p:sp>
                <p:nvSpPr>
                  <p:cNvPr id="90" name="Line 43">
                    <a:extLst>
                      <a:ext uri="{FF2B5EF4-FFF2-40B4-BE49-F238E27FC236}">
                        <a16:creationId xmlns:a16="http://schemas.microsoft.com/office/drawing/2014/main" id="{C3320D67-7245-6EA2-DAAD-15D2832806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19678" y="3365813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C0FBAFAF-80A5-55AD-2C9C-A129BCF81584}"/>
                    </a:ext>
                  </a:extLst>
                </p:cNvPr>
                <p:cNvGrpSpPr/>
                <p:nvPr/>
              </p:nvGrpSpPr>
              <p:grpSpPr>
                <a:xfrm>
                  <a:off x="4947776" y="2809417"/>
                  <a:ext cx="203759" cy="139989"/>
                  <a:chOff x="2591904" y="3364452"/>
                  <a:chExt cx="203759" cy="139989"/>
                </a:xfrm>
              </p:grpSpPr>
              <p:sp>
                <p:nvSpPr>
                  <p:cNvPr id="87" name="Line 43">
                    <a:extLst>
                      <a:ext uri="{FF2B5EF4-FFF2-40B4-BE49-F238E27FC236}">
                        <a16:creationId xmlns:a16="http://schemas.microsoft.com/office/drawing/2014/main" id="{8DA5F83C-6C64-9B44-4167-FE98A9321F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1904" y="3364452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  <p:sp>
                <p:nvSpPr>
                  <p:cNvPr id="88" name="Line 43">
                    <a:extLst>
                      <a:ext uri="{FF2B5EF4-FFF2-40B4-BE49-F238E27FC236}">
                        <a16:creationId xmlns:a16="http://schemas.microsoft.com/office/drawing/2014/main" id="{E16D9665-7640-2A5D-9812-02AC913EEE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19678" y="3365813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</p:grp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2E5B01DC-D909-8E61-0840-1B6C09C9DF67}"/>
                  </a:ext>
                </a:extLst>
              </p:cNvPr>
              <p:cNvGrpSpPr/>
              <p:nvPr/>
            </p:nvGrpSpPr>
            <p:grpSpPr>
              <a:xfrm>
                <a:off x="5203324" y="2808056"/>
                <a:ext cx="331533" cy="139989"/>
                <a:chOff x="4692228" y="2809417"/>
                <a:chExt cx="331533" cy="139989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65221C66-FA3D-45F2-0E93-C5D847D2DFB5}"/>
                    </a:ext>
                  </a:extLst>
                </p:cNvPr>
                <p:cNvGrpSpPr/>
                <p:nvPr/>
              </p:nvGrpSpPr>
              <p:grpSpPr>
                <a:xfrm>
                  <a:off x="4692228" y="2809417"/>
                  <a:ext cx="203759" cy="139989"/>
                  <a:chOff x="2591904" y="3364452"/>
                  <a:chExt cx="203759" cy="139989"/>
                </a:xfrm>
              </p:grpSpPr>
              <p:sp>
                <p:nvSpPr>
                  <p:cNvPr id="83" name="Line 43">
                    <a:extLst>
                      <a:ext uri="{FF2B5EF4-FFF2-40B4-BE49-F238E27FC236}">
                        <a16:creationId xmlns:a16="http://schemas.microsoft.com/office/drawing/2014/main" id="{8EE980D5-B109-90B5-30A2-CB7CA38E37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1904" y="3364452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  <p:sp>
                <p:nvSpPr>
                  <p:cNvPr id="84" name="Line 43">
                    <a:extLst>
                      <a:ext uri="{FF2B5EF4-FFF2-40B4-BE49-F238E27FC236}">
                        <a16:creationId xmlns:a16="http://schemas.microsoft.com/office/drawing/2014/main" id="{E0F6C1E9-E47C-EE26-F2D7-E519B4DC7F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19678" y="3365813"/>
                    <a:ext cx="75985" cy="1386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007943"/>
                    <a:endParaRPr lang="en-US">
                      <a:solidFill>
                        <a:srgbClr val="000000"/>
                      </a:solidFill>
                      <a:latin typeface="等线"/>
                    </a:endParaRPr>
                  </a:p>
                </p:txBody>
              </p:sp>
            </p:grpSp>
            <p:sp>
              <p:nvSpPr>
                <p:cNvPr id="81" name="Line 43">
                  <a:extLst>
                    <a:ext uri="{FF2B5EF4-FFF2-40B4-BE49-F238E27FC236}">
                      <a16:creationId xmlns:a16="http://schemas.microsoft.com/office/drawing/2014/main" id="{2A7764D0-6A81-7366-16C3-3B3A745FC4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47776" y="2809417"/>
                  <a:ext cx="75985" cy="1386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007943"/>
                  <a:endParaRPr lang="en-US">
                    <a:solidFill>
                      <a:srgbClr val="000000"/>
                    </a:solidFill>
                    <a:latin typeface="等线"/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8D97BA0-2903-71F0-FFF3-61857E35643B}"/>
                </a:ext>
              </a:extLst>
            </p:cNvPr>
            <p:cNvGrpSpPr/>
            <p:nvPr/>
          </p:nvGrpSpPr>
          <p:grpSpPr>
            <a:xfrm>
              <a:off x="3067501" y="2064888"/>
              <a:ext cx="331533" cy="139989"/>
              <a:chOff x="4692228" y="2809417"/>
              <a:chExt cx="331533" cy="139989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09A1DE00-43DC-C56B-8C4C-41B00CED9440}"/>
                  </a:ext>
                </a:extLst>
              </p:cNvPr>
              <p:cNvGrpSpPr/>
              <p:nvPr/>
            </p:nvGrpSpPr>
            <p:grpSpPr>
              <a:xfrm>
                <a:off x="4692228" y="2809417"/>
                <a:ext cx="203759" cy="139989"/>
                <a:chOff x="2591904" y="3364452"/>
                <a:chExt cx="203759" cy="139989"/>
              </a:xfrm>
            </p:grpSpPr>
            <p:sp>
              <p:nvSpPr>
                <p:cNvPr id="75" name="Line 43">
                  <a:extLst>
                    <a:ext uri="{FF2B5EF4-FFF2-40B4-BE49-F238E27FC236}">
                      <a16:creationId xmlns:a16="http://schemas.microsoft.com/office/drawing/2014/main" id="{2A145876-AABC-1AC8-DC10-97CCDF38F3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91904" y="3364452"/>
                  <a:ext cx="75985" cy="1386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007943"/>
                  <a:endParaRPr lang="en-US">
                    <a:solidFill>
                      <a:srgbClr val="000000"/>
                    </a:solidFill>
                    <a:latin typeface="等线"/>
                  </a:endParaRPr>
                </a:p>
              </p:txBody>
            </p:sp>
            <p:sp>
              <p:nvSpPr>
                <p:cNvPr id="76" name="Line 43">
                  <a:extLst>
                    <a:ext uri="{FF2B5EF4-FFF2-40B4-BE49-F238E27FC236}">
                      <a16:creationId xmlns:a16="http://schemas.microsoft.com/office/drawing/2014/main" id="{BADF5D43-805E-00E3-EA94-B7C052AF0E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9678" y="3365813"/>
                  <a:ext cx="75985" cy="1386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007943"/>
                  <a:endParaRPr lang="en-US">
                    <a:solidFill>
                      <a:srgbClr val="000000"/>
                    </a:solidFill>
                    <a:latin typeface="等线"/>
                  </a:endParaRPr>
                </a:p>
              </p:txBody>
            </p:sp>
          </p:grpSp>
          <p:sp>
            <p:nvSpPr>
              <p:cNvPr id="73" name="Line 43">
                <a:extLst>
                  <a:ext uri="{FF2B5EF4-FFF2-40B4-BE49-F238E27FC236}">
                    <a16:creationId xmlns:a16="http://schemas.microsoft.com/office/drawing/2014/main" id="{B3B2EE42-CECA-8243-F637-0D8437DF1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7776" y="2809417"/>
                <a:ext cx="75985" cy="1386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7943"/>
                <a:endParaRPr lang="en-US">
                  <a:solidFill>
                    <a:srgbClr val="000000"/>
                  </a:solidFill>
                  <a:latin typeface="等线"/>
                </a:endParaRPr>
              </a:p>
            </p:txBody>
          </p:sp>
        </p:grpSp>
      </p:grpSp>
      <p:sp>
        <p:nvSpPr>
          <p:cNvPr id="91" name="AutoShape 27">
            <a:extLst>
              <a:ext uri="{FF2B5EF4-FFF2-40B4-BE49-F238E27FC236}">
                <a16:creationId xmlns:a16="http://schemas.microsoft.com/office/drawing/2014/main" id="{78BD138C-3058-0800-6E35-75CAAE10734A}"/>
              </a:ext>
            </a:extLst>
          </p:cNvPr>
          <p:cNvSpPr>
            <a:spLocks/>
          </p:cNvSpPr>
          <p:nvPr/>
        </p:nvSpPr>
        <p:spPr bwMode="auto">
          <a:xfrm rot="5400000">
            <a:off x="4423388" y="2057123"/>
            <a:ext cx="323043" cy="834623"/>
          </a:xfrm>
          <a:prstGeom prst="rightBrace">
            <a:avLst>
              <a:gd name="adj1" fmla="val 33333"/>
              <a:gd name="adj2" fmla="val 4735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>
              <a:spcBef>
                <a:spcPct val="0"/>
              </a:spcBef>
              <a:buNone/>
            </a:pPr>
            <a:endParaRPr lang="vi-VN" altLang="en-US" sz="18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47120B5-8C04-07CD-16E8-8F1DFEDCE3EF}"/>
              </a:ext>
            </a:extLst>
          </p:cNvPr>
          <p:cNvSpPr txBox="1"/>
          <p:nvPr/>
        </p:nvSpPr>
        <p:spPr>
          <a:xfrm>
            <a:off x="4095254" y="2513242"/>
            <a:ext cx="173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416 kg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gạo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3" name="AutoShape 27">
            <a:extLst>
              <a:ext uri="{FF2B5EF4-FFF2-40B4-BE49-F238E27FC236}">
                <a16:creationId xmlns:a16="http://schemas.microsoft.com/office/drawing/2014/main" id="{6A290317-7AA8-BD7B-E8DB-BAE9D5F39EB1}"/>
              </a:ext>
            </a:extLst>
          </p:cNvPr>
          <p:cNvSpPr>
            <a:spLocks/>
          </p:cNvSpPr>
          <p:nvPr/>
        </p:nvSpPr>
        <p:spPr bwMode="auto">
          <a:xfrm rot="5400000">
            <a:off x="6317697" y="921056"/>
            <a:ext cx="323043" cy="2898327"/>
          </a:xfrm>
          <a:prstGeom prst="rightBrace">
            <a:avLst>
              <a:gd name="adj1" fmla="val 33333"/>
              <a:gd name="adj2" fmla="val 4735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>
              <a:spcBef>
                <a:spcPct val="0"/>
              </a:spcBef>
              <a:buNone/>
            </a:pPr>
            <a:endParaRPr lang="vi-VN" altLang="en-US" sz="18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8D2F456-05F0-C5A5-60EF-0642A518FC7A}"/>
              </a:ext>
            </a:extLst>
          </p:cNvPr>
          <p:cNvSpPr txBox="1"/>
          <p:nvPr/>
        </p:nvSpPr>
        <p:spPr>
          <a:xfrm>
            <a:off x="6011818" y="2537537"/>
            <a:ext cx="173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? kg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gạo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5" name="AutoShape 27">
            <a:extLst>
              <a:ext uri="{FF2B5EF4-FFF2-40B4-BE49-F238E27FC236}">
                <a16:creationId xmlns:a16="http://schemas.microsoft.com/office/drawing/2014/main" id="{55128D61-43A0-B9E3-7577-E28B78A574B9}"/>
              </a:ext>
            </a:extLst>
          </p:cNvPr>
          <p:cNvSpPr>
            <a:spLocks/>
          </p:cNvSpPr>
          <p:nvPr/>
        </p:nvSpPr>
        <p:spPr bwMode="auto">
          <a:xfrm rot="5400000">
            <a:off x="3553022" y="1794921"/>
            <a:ext cx="323043" cy="2575354"/>
          </a:xfrm>
          <a:prstGeom prst="rightBrace">
            <a:avLst>
              <a:gd name="adj1" fmla="val 33333"/>
              <a:gd name="adj2" fmla="val 4735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>
              <a:spcBef>
                <a:spcPct val="0"/>
              </a:spcBef>
              <a:buNone/>
            </a:pPr>
            <a:endParaRPr lang="vi-VN" altLang="en-US" sz="18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D5C0EE5-48F8-05AC-4A3C-B0155CF84E7D}"/>
              </a:ext>
            </a:extLst>
          </p:cNvPr>
          <p:cNvSpPr/>
          <p:nvPr/>
        </p:nvSpPr>
        <p:spPr>
          <a:xfrm>
            <a:off x="3578494" y="3286031"/>
            <a:ext cx="396370" cy="39637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ED763D8-5342-7829-CE8D-5F5CB6730FA4}"/>
              </a:ext>
            </a:extLst>
          </p:cNvPr>
          <p:cNvSpPr/>
          <p:nvPr/>
        </p:nvSpPr>
        <p:spPr>
          <a:xfrm>
            <a:off x="7192712" y="2570184"/>
            <a:ext cx="396370" cy="39637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2180E89-109A-74EE-E64B-CE2FCC925F06}"/>
              </a:ext>
            </a:extLst>
          </p:cNvPr>
          <p:cNvSpPr txBox="1"/>
          <p:nvPr/>
        </p:nvSpPr>
        <p:spPr>
          <a:xfrm>
            <a:off x="5361037" y="3587634"/>
            <a:ext cx="137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EBA7E39-156F-24F0-06FB-402EB5788BC6}"/>
              </a:ext>
            </a:extLst>
          </p:cNvPr>
          <p:cNvSpPr txBox="1"/>
          <p:nvPr/>
        </p:nvSpPr>
        <p:spPr>
          <a:xfrm>
            <a:off x="3793421" y="4041526"/>
            <a:ext cx="6112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94DCDF5-6E17-B9E9-74B1-734CCEF8D2FD}"/>
              </a:ext>
            </a:extLst>
          </p:cNvPr>
          <p:cNvSpPr txBox="1"/>
          <p:nvPr/>
        </p:nvSpPr>
        <p:spPr>
          <a:xfrm>
            <a:off x="4279592" y="4516488"/>
            <a:ext cx="483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825 + 416 = 1 241 (kg)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20C1B42-8A3B-730A-AD4A-CE123C618A5E}"/>
              </a:ext>
            </a:extLst>
          </p:cNvPr>
          <p:cNvSpPr txBox="1"/>
          <p:nvPr/>
        </p:nvSpPr>
        <p:spPr>
          <a:xfrm>
            <a:off x="3804450" y="4949310"/>
            <a:ext cx="657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892D78-1AA2-0704-B0DA-72A2C69BA424}"/>
              </a:ext>
            </a:extLst>
          </p:cNvPr>
          <p:cNvSpPr txBox="1"/>
          <p:nvPr/>
        </p:nvSpPr>
        <p:spPr>
          <a:xfrm>
            <a:off x="4290622" y="5424272"/>
            <a:ext cx="483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2 550 – 1 241 = 1 309 (kg)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CFA05C5-94F1-83A5-BEB9-E7594930A1C8}"/>
              </a:ext>
            </a:extLst>
          </p:cNvPr>
          <p:cNvSpPr txBox="1"/>
          <p:nvPr/>
        </p:nvSpPr>
        <p:spPr>
          <a:xfrm>
            <a:off x="4432769" y="5983380"/>
            <a:ext cx="483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1 309 kg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66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22" grpId="0"/>
      <p:bldP spid="23" grpId="0" animBg="1"/>
      <p:bldP spid="24" grpId="0"/>
      <p:bldP spid="40" grpId="0" animBg="1"/>
      <p:bldP spid="57" grpId="0" animBg="1"/>
      <p:bldP spid="58" grpId="0"/>
      <p:bldP spid="59" grpId="0" animBg="1"/>
      <p:bldP spid="91" grpId="0" animBg="1"/>
      <p:bldP spid="92" grpId="0"/>
      <p:bldP spid="93" grpId="0" animBg="1"/>
      <p:bldP spid="94" grpId="0"/>
      <p:bldP spid="95" grpId="0" animBg="1"/>
      <p:bldP spid="96" grpId="0" animBg="1"/>
      <p:bldP spid="97" grpId="0" animBg="1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26675839-6D6E-D916-2DB8-C3D715E2163E}"/>
              </a:ext>
            </a:extLst>
          </p:cNvPr>
          <p:cNvSpPr/>
          <p:nvPr/>
        </p:nvSpPr>
        <p:spPr>
          <a:xfrm>
            <a:off x="796212" y="886408"/>
            <a:ext cx="10599576" cy="4907902"/>
          </a:xfrm>
          <a:prstGeom prst="cloud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3C6C1-F319-4618-2DF3-50CB92D59D0F}"/>
              </a:ext>
            </a:extLst>
          </p:cNvPr>
          <p:cNvSpPr/>
          <p:nvPr/>
        </p:nvSpPr>
        <p:spPr>
          <a:xfrm>
            <a:off x="2272647" y="1134356"/>
            <a:ext cx="26372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DẶN DÒ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130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chung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3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26675839-6D6E-D916-2DB8-C3D715E2163E}"/>
              </a:ext>
            </a:extLst>
          </p:cNvPr>
          <p:cNvSpPr/>
          <p:nvPr/>
        </p:nvSpPr>
        <p:spPr>
          <a:xfrm>
            <a:off x="796212" y="886408"/>
            <a:ext cx="10599576" cy="4907902"/>
          </a:xfrm>
          <a:prstGeom prst="cloud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3C6C1-F319-4618-2DF3-50CB92D59D0F}"/>
              </a:ext>
            </a:extLst>
          </p:cNvPr>
          <p:cNvSpPr/>
          <p:nvPr/>
        </p:nvSpPr>
        <p:spPr>
          <a:xfrm>
            <a:off x="3444209" y="2294720"/>
            <a:ext cx="59484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KHỞI ĐỘNG</a:t>
            </a:r>
            <a:endParaRPr lang="en-US" sz="96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F6C3A562-E0FD-6763-340E-ED58B7FBAA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1520" y="2759144"/>
            <a:ext cx="4116047" cy="4116047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  <a:extLst>
              <a:ext uri="{FF2B5EF4-FFF2-40B4-BE49-F238E27FC236}">
                <a16:creationId xmlns:a16="http://schemas.microsoft.com/office/drawing/2014/main" id="{FC6B7000-82D8-C990-7758-CAC150EB4C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3684" y="2547340"/>
            <a:ext cx="3913070" cy="3913070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E34C162D-E3CB-846D-B6AF-4F7521569B4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530" y="2344057"/>
            <a:ext cx="4299744" cy="4299744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B3DB22F1-1F6C-D25A-91CB-929503DC331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7308" y="2934119"/>
            <a:ext cx="3709682" cy="37096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F06C614-0B19-860E-F95E-ECEB7D643DCF}"/>
              </a:ext>
            </a:extLst>
          </p:cNvPr>
          <p:cNvGrpSpPr/>
          <p:nvPr/>
        </p:nvGrpSpPr>
        <p:grpSpPr>
          <a:xfrm rot="20669035">
            <a:off x="-511816" y="-93835"/>
            <a:ext cx="4657771" cy="2143954"/>
            <a:chOff x="2174448" y="2295860"/>
            <a:chExt cx="3866191" cy="18608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BC43EA-CBB9-DF2B-5A69-7531F7270A2C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36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5BF1BA-2C3E-A3E7-A93E-808AF3087B48}"/>
                </a:ext>
              </a:extLst>
            </p:cNvPr>
            <p:cNvSpPr txBox="1"/>
            <p:nvPr/>
          </p:nvSpPr>
          <p:spPr>
            <a:xfrm rot="21373733">
              <a:off x="2174448" y="2960058"/>
              <a:ext cx="3866191" cy="93912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Trò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chơi</a:t>
              </a:r>
              <a:endParaRPr kumimoji="0" lang="vi-VN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1C0A69F-A289-A207-7B52-F0E0643A82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3462" flipH="1">
            <a:off x="10098174" y="-79131"/>
            <a:ext cx="1707951" cy="15341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CB82FC-20AD-1198-C1D4-F416E07B2D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028" flipH="1">
            <a:off x="-360750" y="-352726"/>
            <a:ext cx="1604381" cy="1275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F5135C-855D-44C9-8285-FFF07139CD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7550" y="182312"/>
            <a:ext cx="5078408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52DE730-BCF3-BA8A-5D58-FA6B371B6B5D}"/>
              </a:ext>
            </a:extLst>
          </p:cNvPr>
          <p:cNvGrpSpPr/>
          <p:nvPr/>
        </p:nvGrpSpPr>
        <p:grpSpPr>
          <a:xfrm>
            <a:off x="-693571" y="258857"/>
            <a:ext cx="13579140" cy="2214978"/>
            <a:chOff x="-693571" y="258857"/>
            <a:chExt cx="13579140" cy="221497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AADB9A-A95C-884C-5CCA-1ABEC885DA5C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8F94FB-0DF1-8F15-172B-E40A0E96B477}"/>
                </a:ext>
              </a:extLst>
            </p:cNvPr>
            <p:cNvSpPr txBox="1"/>
            <p:nvPr/>
          </p:nvSpPr>
          <p:spPr>
            <a:xfrm>
              <a:off x="1003384" y="722392"/>
              <a:ext cx="10675635" cy="102155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40 + 30 – 15 = ?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hlinkClick r:id="rId5" action="ppaction://hlinksldjump"/>
              <a:extLst>
                <a:ext uri="{FF2B5EF4-FFF2-40B4-BE49-F238E27FC236}">
                  <a16:creationId xmlns:a16="http://schemas.microsoft.com/office/drawing/2014/main" id="{AB47D43D-1950-51ED-D4A8-373F8D7BC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57" y="309303"/>
              <a:ext cx="2164532" cy="2164532"/>
            </a:xfrm>
            <a:prstGeom prst="rect">
              <a:avLst/>
            </a:prstGeom>
          </p:spPr>
        </p:pic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678A712-A920-F12A-1FD7-4F015E49E559}"/>
              </a:ext>
            </a:extLst>
          </p:cNvPr>
          <p:cNvGrpSpPr/>
          <p:nvPr/>
        </p:nvGrpSpPr>
        <p:grpSpPr>
          <a:xfrm>
            <a:off x="285195" y="3826939"/>
            <a:ext cx="8546543" cy="1364750"/>
            <a:chOff x="2098496" y="3659454"/>
            <a:chExt cx="8546543" cy="1198789"/>
          </a:xfrm>
        </p:grpSpPr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id="{D4A8AEE6-652F-5802-872D-B0BE9615D12B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4" name="Google Shape;282;p27">
              <a:extLst>
                <a:ext uri="{FF2B5EF4-FFF2-40B4-BE49-F238E27FC236}">
                  <a16:creationId xmlns:a16="http://schemas.microsoft.com/office/drawing/2014/main" id="{94BD5A3D-3A11-5F33-2C76-24C5AE85503F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65" name="Google Shape;283;p27">
                <a:extLst>
                  <a:ext uri="{FF2B5EF4-FFF2-40B4-BE49-F238E27FC236}">
                    <a16:creationId xmlns:a16="http://schemas.microsoft.com/office/drawing/2014/main" id="{D141B7AC-D6BF-37F9-3C64-28EB37B5C7AA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6" name="Google Shape;284;p27">
                <a:extLst>
                  <a:ext uri="{FF2B5EF4-FFF2-40B4-BE49-F238E27FC236}">
                    <a16:creationId xmlns:a16="http://schemas.microsoft.com/office/drawing/2014/main" id="{BBDB565D-EEB6-93E9-F21E-758025BDE05F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7" name="Google Shape;285;p27">
                <a:extLst>
                  <a:ext uri="{FF2B5EF4-FFF2-40B4-BE49-F238E27FC236}">
                    <a16:creationId xmlns:a16="http://schemas.microsoft.com/office/drawing/2014/main" id="{E07A2DDB-0D12-B7B2-8E44-BFE3ECA64DA1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8" name="Google Shape;286;p27">
                <a:extLst>
                  <a:ext uri="{FF2B5EF4-FFF2-40B4-BE49-F238E27FC236}">
                    <a16:creationId xmlns:a16="http://schemas.microsoft.com/office/drawing/2014/main" id="{CED07893-5A17-D638-247E-236164C445D6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9" name="Google Shape;287;p27">
                <a:extLst>
                  <a:ext uri="{FF2B5EF4-FFF2-40B4-BE49-F238E27FC236}">
                    <a16:creationId xmlns:a16="http://schemas.microsoft.com/office/drawing/2014/main" id="{0B8AD62F-5E03-3606-45F8-DF725A8DD487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0" name="Google Shape;288;p27">
                <a:extLst>
                  <a:ext uri="{FF2B5EF4-FFF2-40B4-BE49-F238E27FC236}">
                    <a16:creationId xmlns:a16="http://schemas.microsoft.com/office/drawing/2014/main" id="{3DA4CF62-CF77-00CC-B897-2491089E478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1" name="Google Shape;289;p27">
                <a:extLst>
                  <a:ext uri="{FF2B5EF4-FFF2-40B4-BE49-F238E27FC236}">
                    <a16:creationId xmlns:a16="http://schemas.microsoft.com/office/drawing/2014/main" id="{A1AC07D2-F3C3-212E-589A-FFC6CAB4B74F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2" name="Google Shape;290;p27">
                <a:extLst>
                  <a:ext uri="{FF2B5EF4-FFF2-40B4-BE49-F238E27FC236}">
                    <a16:creationId xmlns:a16="http://schemas.microsoft.com/office/drawing/2014/main" id="{780330F4-2082-497B-F211-B147B7F03DF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3" name="Google Shape;291;p27">
                <a:extLst>
                  <a:ext uri="{FF2B5EF4-FFF2-40B4-BE49-F238E27FC236}">
                    <a16:creationId xmlns:a16="http://schemas.microsoft.com/office/drawing/2014/main" id="{BCD946F8-9C19-8687-6DD7-3AF3AFE6AD65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4" name="Google Shape;292;p27">
                <a:extLst>
                  <a:ext uri="{FF2B5EF4-FFF2-40B4-BE49-F238E27FC236}">
                    <a16:creationId xmlns:a16="http://schemas.microsoft.com/office/drawing/2014/main" id="{2F46DFF8-1F08-9883-1DE9-7D923FBED3F9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24AC993B-554E-CC2D-0060-47F597751116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45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F27C772-953E-D932-D4B0-B43A2F14DBBA}"/>
              </a:ext>
            </a:extLst>
          </p:cNvPr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9A41D3E4-6944-A4B9-7BE4-E0C1E2FE9939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" name="Google Shape;438;p31">
              <a:extLst>
                <a:ext uri="{FF2B5EF4-FFF2-40B4-BE49-F238E27FC236}">
                  <a16:creationId xmlns:a16="http://schemas.microsoft.com/office/drawing/2014/main" id="{503C3DB9-F09C-22B9-75F4-9F7C17600536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34" name="Google Shape;439;p31">
                <a:extLst>
                  <a:ext uri="{FF2B5EF4-FFF2-40B4-BE49-F238E27FC236}">
                    <a16:creationId xmlns:a16="http://schemas.microsoft.com/office/drawing/2014/main" id="{DB117DDC-DC0C-D540-835D-9202851EAB42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5" name="Google Shape;440;p31">
                <a:extLst>
                  <a:ext uri="{FF2B5EF4-FFF2-40B4-BE49-F238E27FC236}">
                    <a16:creationId xmlns:a16="http://schemas.microsoft.com/office/drawing/2014/main" id="{E1101DF8-CEB4-D99E-17A4-244ECECFCB96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6" name="Google Shape;441;p31">
                <a:extLst>
                  <a:ext uri="{FF2B5EF4-FFF2-40B4-BE49-F238E27FC236}">
                    <a16:creationId xmlns:a16="http://schemas.microsoft.com/office/drawing/2014/main" id="{E4A0EFD1-2B6D-5868-9014-229FB807F5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7" name="Google Shape;442;p31">
                <a:extLst>
                  <a:ext uri="{FF2B5EF4-FFF2-40B4-BE49-F238E27FC236}">
                    <a16:creationId xmlns:a16="http://schemas.microsoft.com/office/drawing/2014/main" id="{3FBF6309-1CFA-0BD4-803F-5E7D46FAF33B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8" name="Google Shape;443;p31">
                <a:extLst>
                  <a:ext uri="{FF2B5EF4-FFF2-40B4-BE49-F238E27FC236}">
                    <a16:creationId xmlns:a16="http://schemas.microsoft.com/office/drawing/2014/main" id="{6D3CBE72-377F-4AC1-D1D8-084CAFCD42FA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9" name="Google Shape;444;p31">
                <a:extLst>
                  <a:ext uri="{FF2B5EF4-FFF2-40B4-BE49-F238E27FC236}">
                    <a16:creationId xmlns:a16="http://schemas.microsoft.com/office/drawing/2014/main" id="{8F5074DF-AADF-9022-72A5-5E50A8D2C194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0" name="Google Shape;445;p31">
                <a:extLst>
                  <a:ext uri="{FF2B5EF4-FFF2-40B4-BE49-F238E27FC236}">
                    <a16:creationId xmlns:a16="http://schemas.microsoft.com/office/drawing/2014/main" id="{80407728-2D5A-0FD3-1483-F6064BDB02B9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1" name="Google Shape;446;p31">
                <a:extLst>
                  <a:ext uri="{FF2B5EF4-FFF2-40B4-BE49-F238E27FC236}">
                    <a16:creationId xmlns:a16="http://schemas.microsoft.com/office/drawing/2014/main" id="{89BA7A2B-3DC1-8F8F-4CF2-33266DB0D615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2" name="Google Shape;447;p31">
                <a:extLst>
                  <a:ext uri="{FF2B5EF4-FFF2-40B4-BE49-F238E27FC236}">
                    <a16:creationId xmlns:a16="http://schemas.microsoft.com/office/drawing/2014/main" id="{2677FA7C-FDF4-EBC8-D514-452FF022AC2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3" name="Google Shape;448;p31">
                <a:extLst>
                  <a:ext uri="{FF2B5EF4-FFF2-40B4-BE49-F238E27FC236}">
                    <a16:creationId xmlns:a16="http://schemas.microsoft.com/office/drawing/2014/main" id="{584D9EDC-C87B-C6B4-6444-D968D2B32813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4" name="Google Shape;449;p31">
                <a:extLst>
                  <a:ext uri="{FF2B5EF4-FFF2-40B4-BE49-F238E27FC236}">
                    <a16:creationId xmlns:a16="http://schemas.microsoft.com/office/drawing/2014/main" id="{806694CE-4D99-4F55-8DAC-57EC9676EEBD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5" name="Google Shape;450;p31">
                <a:extLst>
                  <a:ext uri="{FF2B5EF4-FFF2-40B4-BE49-F238E27FC236}">
                    <a16:creationId xmlns:a16="http://schemas.microsoft.com/office/drawing/2014/main" id="{054FCBEA-A344-705D-2A8E-EB55D02BCB30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6" name="Google Shape;451;p31">
                <a:extLst>
                  <a:ext uri="{FF2B5EF4-FFF2-40B4-BE49-F238E27FC236}">
                    <a16:creationId xmlns:a16="http://schemas.microsoft.com/office/drawing/2014/main" id="{4FA392A0-4009-D16F-7B62-B61639F322E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7" name="Google Shape;452;p31">
                <a:extLst>
                  <a:ext uri="{FF2B5EF4-FFF2-40B4-BE49-F238E27FC236}">
                    <a16:creationId xmlns:a16="http://schemas.microsoft.com/office/drawing/2014/main" id="{DE1E5802-97F3-F4D7-A100-61B18AD9A1F4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8" name="Google Shape;453;p31">
                <a:extLst>
                  <a:ext uri="{FF2B5EF4-FFF2-40B4-BE49-F238E27FC236}">
                    <a16:creationId xmlns:a16="http://schemas.microsoft.com/office/drawing/2014/main" id="{53E8A02F-AD11-63C3-55AC-CDBE275D9A9A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80F56AF-4931-0BED-1F77-B3545920AC09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55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6A29FF7-77FB-84D4-9327-1EBCED451235}"/>
              </a:ext>
            </a:extLst>
          </p:cNvPr>
          <p:cNvGrpSpPr/>
          <p:nvPr/>
        </p:nvGrpSpPr>
        <p:grpSpPr>
          <a:xfrm>
            <a:off x="2104240" y="5231381"/>
            <a:ext cx="8973766" cy="1625767"/>
            <a:chOff x="1612674" y="5184381"/>
            <a:chExt cx="8973766" cy="1409055"/>
          </a:xfrm>
        </p:grpSpPr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12F82837-0250-CDE5-CD68-AE8D02A2A3E4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5" name="Google Shape;293;p27">
              <a:extLst>
                <a:ext uri="{FF2B5EF4-FFF2-40B4-BE49-F238E27FC236}">
                  <a16:creationId xmlns:a16="http://schemas.microsoft.com/office/drawing/2014/main" id="{9109C8CD-5797-A5D4-5995-6D0B9504B79B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76" name="Google Shape;294;p27">
                <a:extLst>
                  <a:ext uri="{FF2B5EF4-FFF2-40B4-BE49-F238E27FC236}">
                    <a16:creationId xmlns:a16="http://schemas.microsoft.com/office/drawing/2014/main" id="{E6996BB8-E942-6163-DC3B-34945E756981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7" name="Google Shape;295;p27">
                <a:extLst>
                  <a:ext uri="{FF2B5EF4-FFF2-40B4-BE49-F238E27FC236}">
                    <a16:creationId xmlns:a16="http://schemas.microsoft.com/office/drawing/2014/main" id="{5838CC8C-B44B-2A2E-4118-F29794B899C1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8" name="Google Shape;296;p27">
                <a:extLst>
                  <a:ext uri="{FF2B5EF4-FFF2-40B4-BE49-F238E27FC236}">
                    <a16:creationId xmlns:a16="http://schemas.microsoft.com/office/drawing/2014/main" id="{3108EF5E-CFB2-F9C3-CF02-C2B88613480F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9" name="Google Shape;297;p27">
                <a:extLst>
                  <a:ext uri="{FF2B5EF4-FFF2-40B4-BE49-F238E27FC236}">
                    <a16:creationId xmlns:a16="http://schemas.microsoft.com/office/drawing/2014/main" id="{EFF76746-00C3-77F2-5F84-19C897D474C3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0" name="Google Shape;298;p27">
                <a:extLst>
                  <a:ext uri="{FF2B5EF4-FFF2-40B4-BE49-F238E27FC236}">
                    <a16:creationId xmlns:a16="http://schemas.microsoft.com/office/drawing/2014/main" id="{96DB1D9A-2776-E916-722C-B2B5C4724E93}"/>
                  </a:ext>
                </a:extLst>
              </p:cNvPr>
              <p:cNvSpPr/>
              <p:nvPr/>
            </p:nvSpPr>
            <p:spPr>
              <a:xfrm>
                <a:off x="3915358" y="1453863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1" name="Google Shape;299;p27">
                <a:extLst>
                  <a:ext uri="{FF2B5EF4-FFF2-40B4-BE49-F238E27FC236}">
                    <a16:creationId xmlns:a16="http://schemas.microsoft.com/office/drawing/2014/main" id="{44965A53-F5FA-8605-AC0F-4ADE7F87BAAD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2" name="Google Shape;300;p27">
                <a:extLst>
                  <a:ext uri="{FF2B5EF4-FFF2-40B4-BE49-F238E27FC236}">
                    <a16:creationId xmlns:a16="http://schemas.microsoft.com/office/drawing/2014/main" id="{FD52910A-5F8B-0BF3-BC41-46A4AAB408C9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3" name="Google Shape;301;p27">
                <a:extLst>
                  <a:ext uri="{FF2B5EF4-FFF2-40B4-BE49-F238E27FC236}">
                    <a16:creationId xmlns:a16="http://schemas.microsoft.com/office/drawing/2014/main" id="{3BFC87AD-EFDE-90FE-40DA-9AC1B4E797FD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4" name="Google Shape;302;p27">
                <a:extLst>
                  <a:ext uri="{FF2B5EF4-FFF2-40B4-BE49-F238E27FC236}">
                    <a16:creationId xmlns:a16="http://schemas.microsoft.com/office/drawing/2014/main" id="{A725553B-3F11-0704-3D76-195EE1883A0F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5" name="Google Shape;303;p27">
                <a:extLst>
                  <a:ext uri="{FF2B5EF4-FFF2-40B4-BE49-F238E27FC236}">
                    <a16:creationId xmlns:a16="http://schemas.microsoft.com/office/drawing/2014/main" id="{A0191D27-B73B-9A90-B851-3FE632954FC1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6" name="Google Shape;304;p27">
                <a:extLst>
                  <a:ext uri="{FF2B5EF4-FFF2-40B4-BE49-F238E27FC236}">
                    <a16:creationId xmlns:a16="http://schemas.microsoft.com/office/drawing/2014/main" id="{39DEEDBD-BA79-B956-A189-1BDA431D884B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7" name="Google Shape;305;p27">
                <a:extLst>
                  <a:ext uri="{FF2B5EF4-FFF2-40B4-BE49-F238E27FC236}">
                    <a16:creationId xmlns:a16="http://schemas.microsoft.com/office/drawing/2014/main" id="{EC80BCC8-920F-8279-4877-53F1606D3EF9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8" name="Google Shape;306;p27">
                <a:extLst>
                  <a:ext uri="{FF2B5EF4-FFF2-40B4-BE49-F238E27FC236}">
                    <a16:creationId xmlns:a16="http://schemas.microsoft.com/office/drawing/2014/main" id="{166E41A4-FC3D-09B6-FCAB-F2847745474D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9" name="Google Shape;307;p27">
                <a:extLst>
                  <a:ext uri="{FF2B5EF4-FFF2-40B4-BE49-F238E27FC236}">
                    <a16:creationId xmlns:a16="http://schemas.microsoft.com/office/drawing/2014/main" id="{F92444B5-8BBE-4C81-9C02-CB79C7FE2CBC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0" name="Google Shape;308;p27">
                <a:extLst>
                  <a:ext uri="{FF2B5EF4-FFF2-40B4-BE49-F238E27FC236}">
                    <a16:creationId xmlns:a16="http://schemas.microsoft.com/office/drawing/2014/main" id="{3788FD42-86F5-3CF8-3043-4C43481D794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1" name="Google Shape;309;p27">
                <a:extLst>
                  <a:ext uri="{FF2B5EF4-FFF2-40B4-BE49-F238E27FC236}">
                    <a16:creationId xmlns:a16="http://schemas.microsoft.com/office/drawing/2014/main" id="{91479F5F-3BC5-03CD-913D-643E3AAEE985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2" name="Google Shape;310;p27">
                <a:extLst>
                  <a:ext uri="{FF2B5EF4-FFF2-40B4-BE49-F238E27FC236}">
                    <a16:creationId xmlns:a16="http://schemas.microsoft.com/office/drawing/2014/main" id="{19D73551-B2E2-2427-0A4A-6A7E8BE6CF40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3" name="Google Shape;311;p27">
                <a:extLst>
                  <a:ext uri="{FF2B5EF4-FFF2-40B4-BE49-F238E27FC236}">
                    <a16:creationId xmlns:a16="http://schemas.microsoft.com/office/drawing/2014/main" id="{D1063AE1-4B96-BD1C-2A03-51179FE0AF36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4" name="Google Shape;312;p27">
                <a:extLst>
                  <a:ext uri="{FF2B5EF4-FFF2-40B4-BE49-F238E27FC236}">
                    <a16:creationId xmlns:a16="http://schemas.microsoft.com/office/drawing/2014/main" id="{BD564F2F-3EA2-02D6-D4A7-562E14B5E72B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5" name="Google Shape;313;p27">
                <a:extLst>
                  <a:ext uri="{FF2B5EF4-FFF2-40B4-BE49-F238E27FC236}">
                    <a16:creationId xmlns:a16="http://schemas.microsoft.com/office/drawing/2014/main" id="{DB5EC536-27CA-B598-98DB-78A3650088FF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6" name="Google Shape;314;p27">
                <a:extLst>
                  <a:ext uri="{FF2B5EF4-FFF2-40B4-BE49-F238E27FC236}">
                    <a16:creationId xmlns:a16="http://schemas.microsoft.com/office/drawing/2014/main" id="{F035C354-D169-F7C3-917C-694FD79CF316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361E7C29-2C7F-79BD-B8E9-EE91E0A1544C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82635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65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id="{AC3EB7E7-6058-FACE-2896-CBF8EFA4941E}"/>
              </a:ext>
            </a:extLst>
          </p:cNvPr>
          <p:cNvGrpSpPr/>
          <p:nvPr/>
        </p:nvGrpSpPr>
        <p:grpSpPr>
          <a:xfrm flipH="1">
            <a:off x="9672318" y="2202901"/>
            <a:ext cx="1805754" cy="1610631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id="{4D65334E-B978-243E-C541-9AD2E6EF4B73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id="{58563B94-085F-3F33-A5ED-7C5BAE48806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id="{6AEE0E9D-53D0-09FD-2993-4BB634FDDDB1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id="{DEC0C61F-1D4B-91BA-DC16-10AB1C68DD35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id="{8E2C59EE-CB8E-235A-A276-64A13CC7D63D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id="{84842469-573D-E3E9-9075-F86DDED50D05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id="{BE765DDD-78E4-5569-6C61-6C1D48819167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id="{F0B58166-E98A-7663-F74E-643732F5463F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id="{634EEBD2-DF41-769C-DE45-C7180CF5E6F5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id="{D475EA19-67C9-2E52-4CFE-5DF7B6D07DC6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id="{3C0E2149-2A88-1D23-9A6F-DDB51446A4E0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id="{2A5FE82C-2FE0-9F92-8650-11231587013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id="{C6C8A716-6D0F-06D4-C97F-F0A36EA64D2F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id="{79AD8323-0B8E-DA3E-DF6D-AB718C042D6F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13" name="Google Shape;118;p4">
            <a:extLst>
              <a:ext uri="{FF2B5EF4-FFF2-40B4-BE49-F238E27FC236}">
                <a16:creationId xmlns:a16="http://schemas.microsoft.com/office/drawing/2014/main" id="{66F04F1B-FAFF-4B67-6691-8383BEE2A393}"/>
              </a:ext>
            </a:extLst>
          </p:cNvPr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Google Shape;118;p4">
            <a:extLst>
              <a:ext uri="{FF2B5EF4-FFF2-40B4-BE49-F238E27FC236}">
                <a16:creationId xmlns:a16="http://schemas.microsoft.com/office/drawing/2014/main" id="{488F3532-9D55-1B46-E972-02247F9E28B9}"/>
              </a:ext>
            </a:extLst>
          </p:cNvPr>
          <p:cNvSpPr/>
          <p:nvPr/>
        </p:nvSpPr>
        <p:spPr>
          <a:xfrm rot="19980337">
            <a:off x="6867429" y="3879254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  <p:bldLst>
      <p:bldP spid="213" grpId="0" animBg="1"/>
      <p:bldP spid="2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1B5AFD3-5981-F001-A767-DB1D415D8BAA}"/>
              </a:ext>
            </a:extLst>
          </p:cNvPr>
          <p:cNvGrpSpPr/>
          <p:nvPr/>
        </p:nvGrpSpPr>
        <p:grpSpPr>
          <a:xfrm>
            <a:off x="285195" y="3826939"/>
            <a:ext cx="8546543" cy="1364750"/>
            <a:chOff x="2098496" y="3659454"/>
            <a:chExt cx="8546543" cy="119878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DC61915-0E62-E5EB-1653-923765C5B3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oogle Shape;282;p27">
              <a:extLst>
                <a:ext uri="{FF2B5EF4-FFF2-40B4-BE49-F238E27FC236}">
                  <a16:creationId xmlns:a16="http://schemas.microsoft.com/office/drawing/2014/main" id="{B3FB99B9-B318-4CC1-1E1E-4E3BAE806252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4" name="Google Shape;283;p27">
                <a:extLst>
                  <a:ext uri="{FF2B5EF4-FFF2-40B4-BE49-F238E27FC236}">
                    <a16:creationId xmlns:a16="http://schemas.microsoft.com/office/drawing/2014/main" id="{6C6B4BBF-96BE-9247-E1D6-B0C7340DCD7B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5" name="Google Shape;284;p27">
                <a:extLst>
                  <a:ext uri="{FF2B5EF4-FFF2-40B4-BE49-F238E27FC236}">
                    <a16:creationId xmlns:a16="http://schemas.microsoft.com/office/drawing/2014/main" id="{8B0343B1-73D7-3F5F-1410-B498EB3266DD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" name="Google Shape;285;p27">
                <a:extLst>
                  <a:ext uri="{FF2B5EF4-FFF2-40B4-BE49-F238E27FC236}">
                    <a16:creationId xmlns:a16="http://schemas.microsoft.com/office/drawing/2014/main" id="{32959414-B562-7EA6-977E-2504BD1BE2D5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Google Shape;286;p27">
                <a:extLst>
                  <a:ext uri="{FF2B5EF4-FFF2-40B4-BE49-F238E27FC236}">
                    <a16:creationId xmlns:a16="http://schemas.microsoft.com/office/drawing/2014/main" id="{7E7281FF-3D7A-636C-D4E0-7608925A909E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8" name="Google Shape;287;p27">
                <a:extLst>
                  <a:ext uri="{FF2B5EF4-FFF2-40B4-BE49-F238E27FC236}">
                    <a16:creationId xmlns:a16="http://schemas.microsoft.com/office/drawing/2014/main" id="{79BA692C-97B0-5A73-1D5F-44FC0EFFFFBB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Google Shape;288;p27">
                <a:extLst>
                  <a:ext uri="{FF2B5EF4-FFF2-40B4-BE49-F238E27FC236}">
                    <a16:creationId xmlns:a16="http://schemas.microsoft.com/office/drawing/2014/main" id="{901FAD18-C0F8-5CB3-D420-99FE5C26B06B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" name="Google Shape;289;p27">
                <a:extLst>
                  <a:ext uri="{FF2B5EF4-FFF2-40B4-BE49-F238E27FC236}">
                    <a16:creationId xmlns:a16="http://schemas.microsoft.com/office/drawing/2014/main" id="{8E01A9B7-2736-4622-DD22-69968A288811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Google Shape;290;p27">
                <a:extLst>
                  <a:ext uri="{FF2B5EF4-FFF2-40B4-BE49-F238E27FC236}">
                    <a16:creationId xmlns:a16="http://schemas.microsoft.com/office/drawing/2014/main" id="{4841AE55-D889-B046-48F3-A2F55DD33E41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Google Shape;291;p27">
                <a:extLst>
                  <a:ext uri="{FF2B5EF4-FFF2-40B4-BE49-F238E27FC236}">
                    <a16:creationId xmlns:a16="http://schemas.microsoft.com/office/drawing/2014/main" id="{8CBDC81F-8878-301D-3FA8-5E906DB71970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Google Shape;292;p27">
                <a:extLst>
                  <a:ext uri="{FF2B5EF4-FFF2-40B4-BE49-F238E27FC236}">
                    <a16:creationId xmlns:a16="http://schemas.microsoft.com/office/drawing/2014/main" id="{9FFF0CF0-8AAA-29EB-E4E1-26D8BC962560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449302-55B8-5159-512B-AC19A442E2F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E0A765-4243-5ACC-1606-ED36C165E155}"/>
              </a:ext>
            </a:extLst>
          </p:cNvPr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3BE5D83-7848-BB4E-DBA0-05BB2E6D7E85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oogle Shape;438;p31">
              <a:extLst>
                <a:ext uri="{FF2B5EF4-FFF2-40B4-BE49-F238E27FC236}">
                  <a16:creationId xmlns:a16="http://schemas.microsoft.com/office/drawing/2014/main" id="{39AEA930-711D-272F-1B63-693E6881697D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8" name="Google Shape;439;p31">
                <a:extLst>
                  <a:ext uri="{FF2B5EF4-FFF2-40B4-BE49-F238E27FC236}">
                    <a16:creationId xmlns:a16="http://schemas.microsoft.com/office/drawing/2014/main" id="{95517F3F-CF3C-C608-CB34-F5FE052C2B6A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9" name="Google Shape;440;p31">
                <a:extLst>
                  <a:ext uri="{FF2B5EF4-FFF2-40B4-BE49-F238E27FC236}">
                    <a16:creationId xmlns:a16="http://schemas.microsoft.com/office/drawing/2014/main" id="{A9EDE623-D571-014E-E5F4-72C72953700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0" name="Google Shape;441;p31">
                <a:extLst>
                  <a:ext uri="{FF2B5EF4-FFF2-40B4-BE49-F238E27FC236}">
                    <a16:creationId xmlns:a16="http://schemas.microsoft.com/office/drawing/2014/main" id="{24B2005D-5DE5-7C23-3BA8-C47D050CEE49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1" name="Google Shape;442;p31">
                <a:extLst>
                  <a:ext uri="{FF2B5EF4-FFF2-40B4-BE49-F238E27FC236}">
                    <a16:creationId xmlns:a16="http://schemas.microsoft.com/office/drawing/2014/main" id="{E208CCF5-7E53-25C3-F94D-B2D90D247738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2" name="Google Shape;443;p31">
                <a:extLst>
                  <a:ext uri="{FF2B5EF4-FFF2-40B4-BE49-F238E27FC236}">
                    <a16:creationId xmlns:a16="http://schemas.microsoft.com/office/drawing/2014/main" id="{D7EC82A6-F0DF-A911-6A45-00A88BB2227F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" name="Google Shape;444;p31">
                <a:extLst>
                  <a:ext uri="{FF2B5EF4-FFF2-40B4-BE49-F238E27FC236}">
                    <a16:creationId xmlns:a16="http://schemas.microsoft.com/office/drawing/2014/main" id="{C61E89D1-6AFE-AED9-A170-098541FA01D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4" name="Google Shape;445;p31">
                <a:extLst>
                  <a:ext uri="{FF2B5EF4-FFF2-40B4-BE49-F238E27FC236}">
                    <a16:creationId xmlns:a16="http://schemas.microsoft.com/office/drawing/2014/main" id="{EF2C1908-9766-FD20-6C3A-350911269160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Google Shape;446;p31">
                <a:extLst>
                  <a:ext uri="{FF2B5EF4-FFF2-40B4-BE49-F238E27FC236}">
                    <a16:creationId xmlns:a16="http://schemas.microsoft.com/office/drawing/2014/main" id="{7695CD6F-81BB-5BB6-0F3E-FF9259C3FC80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6" name="Google Shape;447;p31">
                <a:extLst>
                  <a:ext uri="{FF2B5EF4-FFF2-40B4-BE49-F238E27FC236}">
                    <a16:creationId xmlns:a16="http://schemas.microsoft.com/office/drawing/2014/main" id="{772D4E9F-D9DE-86BE-86E3-DE93F8297F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7" name="Google Shape;448;p31">
                <a:extLst>
                  <a:ext uri="{FF2B5EF4-FFF2-40B4-BE49-F238E27FC236}">
                    <a16:creationId xmlns:a16="http://schemas.microsoft.com/office/drawing/2014/main" id="{A491D992-2C96-87D2-ACD5-24B801BFE4CE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8" name="Google Shape;449;p31">
                <a:extLst>
                  <a:ext uri="{FF2B5EF4-FFF2-40B4-BE49-F238E27FC236}">
                    <a16:creationId xmlns:a16="http://schemas.microsoft.com/office/drawing/2014/main" id="{C916ECB8-2C9E-466C-5B04-E6B8560B574F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9" name="Google Shape;450;p31">
                <a:extLst>
                  <a:ext uri="{FF2B5EF4-FFF2-40B4-BE49-F238E27FC236}">
                    <a16:creationId xmlns:a16="http://schemas.microsoft.com/office/drawing/2014/main" id="{20DDEA54-F1AF-AD22-2FB0-9DE13AAD626F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Google Shape;451;p31">
                <a:extLst>
                  <a:ext uri="{FF2B5EF4-FFF2-40B4-BE49-F238E27FC236}">
                    <a16:creationId xmlns:a16="http://schemas.microsoft.com/office/drawing/2014/main" id="{3929919B-6069-297B-6554-7679F50D6350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1" name="Google Shape;452;p31">
                <a:extLst>
                  <a:ext uri="{FF2B5EF4-FFF2-40B4-BE49-F238E27FC236}">
                    <a16:creationId xmlns:a16="http://schemas.microsoft.com/office/drawing/2014/main" id="{D411A46E-C5F5-3E37-F82C-EF55EA4F4D18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2" name="Google Shape;453;p31">
                <a:extLst>
                  <a:ext uri="{FF2B5EF4-FFF2-40B4-BE49-F238E27FC236}">
                    <a16:creationId xmlns:a16="http://schemas.microsoft.com/office/drawing/2014/main" id="{5A338685-9948-1841-6130-54E63BC6686F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03E25C-E3D4-F050-0A70-F53C2687B0C6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10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C7D656-9B6C-CD51-B57C-98EF6B9266D5}"/>
              </a:ext>
            </a:extLst>
          </p:cNvPr>
          <p:cNvGrpSpPr/>
          <p:nvPr/>
        </p:nvGrpSpPr>
        <p:grpSpPr>
          <a:xfrm>
            <a:off x="2104240" y="5232171"/>
            <a:ext cx="8973766" cy="1624977"/>
            <a:chOff x="1612674" y="5184381"/>
            <a:chExt cx="8973766" cy="1409055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7999CD0-C3E4-A374-9E38-DB6E4754300E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oogle Shape;293;p27">
              <a:extLst>
                <a:ext uri="{FF2B5EF4-FFF2-40B4-BE49-F238E27FC236}">
                  <a16:creationId xmlns:a16="http://schemas.microsoft.com/office/drawing/2014/main" id="{59D4F3E0-1221-8B63-251C-62A63D3133AE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7" name="Google Shape;294;p27">
                <a:extLst>
                  <a:ext uri="{FF2B5EF4-FFF2-40B4-BE49-F238E27FC236}">
                    <a16:creationId xmlns:a16="http://schemas.microsoft.com/office/drawing/2014/main" id="{ECE855B9-87AB-8B2D-EA22-C166CFE7D5D8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8" name="Google Shape;295;p27">
                <a:extLst>
                  <a:ext uri="{FF2B5EF4-FFF2-40B4-BE49-F238E27FC236}">
                    <a16:creationId xmlns:a16="http://schemas.microsoft.com/office/drawing/2014/main" id="{EE65A1CA-F1DD-6102-EB6A-DA0508880F38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9" name="Google Shape;296;p27">
                <a:extLst>
                  <a:ext uri="{FF2B5EF4-FFF2-40B4-BE49-F238E27FC236}">
                    <a16:creationId xmlns:a16="http://schemas.microsoft.com/office/drawing/2014/main" id="{82CB9922-86A4-D3EB-4D1C-5BE28F3933F2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0" name="Google Shape;297;p27">
                <a:extLst>
                  <a:ext uri="{FF2B5EF4-FFF2-40B4-BE49-F238E27FC236}">
                    <a16:creationId xmlns:a16="http://schemas.microsoft.com/office/drawing/2014/main" id="{B1A056D7-7F56-37F3-6AE7-D232E500DA57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298;p27">
                <a:extLst>
                  <a:ext uri="{FF2B5EF4-FFF2-40B4-BE49-F238E27FC236}">
                    <a16:creationId xmlns:a16="http://schemas.microsoft.com/office/drawing/2014/main" id="{B0A3B9FF-4A40-162E-FEC6-0C8B5DDCED48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2" name="Google Shape;299;p27">
                <a:extLst>
                  <a:ext uri="{FF2B5EF4-FFF2-40B4-BE49-F238E27FC236}">
                    <a16:creationId xmlns:a16="http://schemas.microsoft.com/office/drawing/2014/main" id="{B8B66864-EECB-8887-E40A-2C4A15A27B03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3" name="Google Shape;300;p27">
                <a:extLst>
                  <a:ext uri="{FF2B5EF4-FFF2-40B4-BE49-F238E27FC236}">
                    <a16:creationId xmlns:a16="http://schemas.microsoft.com/office/drawing/2014/main" id="{6DAE620E-9633-F022-E52F-11F181F2B414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4" name="Google Shape;301;p27">
                <a:extLst>
                  <a:ext uri="{FF2B5EF4-FFF2-40B4-BE49-F238E27FC236}">
                    <a16:creationId xmlns:a16="http://schemas.microsoft.com/office/drawing/2014/main" id="{B063B58B-D7B2-AA23-F74A-9B578370A4E3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5" name="Google Shape;302;p27">
                <a:extLst>
                  <a:ext uri="{FF2B5EF4-FFF2-40B4-BE49-F238E27FC236}">
                    <a16:creationId xmlns:a16="http://schemas.microsoft.com/office/drawing/2014/main" id="{A08495FF-DB6C-6104-FAEE-6D6657CB370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6" name="Google Shape;303;p27">
                <a:extLst>
                  <a:ext uri="{FF2B5EF4-FFF2-40B4-BE49-F238E27FC236}">
                    <a16:creationId xmlns:a16="http://schemas.microsoft.com/office/drawing/2014/main" id="{1C4FB3DA-8F08-E220-29DC-16F5DED9A4D4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7" name="Google Shape;304;p27">
                <a:extLst>
                  <a:ext uri="{FF2B5EF4-FFF2-40B4-BE49-F238E27FC236}">
                    <a16:creationId xmlns:a16="http://schemas.microsoft.com/office/drawing/2014/main" id="{E82F6A72-642C-F5CD-E109-BA078A192F14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8" name="Google Shape;305;p27">
                <a:extLst>
                  <a:ext uri="{FF2B5EF4-FFF2-40B4-BE49-F238E27FC236}">
                    <a16:creationId xmlns:a16="http://schemas.microsoft.com/office/drawing/2014/main" id="{383A865B-6984-250B-646D-73754EF2ECAB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9" name="Google Shape;306;p27">
                <a:extLst>
                  <a:ext uri="{FF2B5EF4-FFF2-40B4-BE49-F238E27FC236}">
                    <a16:creationId xmlns:a16="http://schemas.microsoft.com/office/drawing/2014/main" id="{64F8D1E2-F302-1BAC-A6D8-80622A61A4CC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0" name="Google Shape;307;p27">
                <a:extLst>
                  <a:ext uri="{FF2B5EF4-FFF2-40B4-BE49-F238E27FC236}">
                    <a16:creationId xmlns:a16="http://schemas.microsoft.com/office/drawing/2014/main" id="{175090D6-598D-16B8-2ADD-4E489A4B7BAF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1" name="Google Shape;308;p27">
                <a:extLst>
                  <a:ext uri="{FF2B5EF4-FFF2-40B4-BE49-F238E27FC236}">
                    <a16:creationId xmlns:a16="http://schemas.microsoft.com/office/drawing/2014/main" id="{1A3C3D8F-B94E-507E-D582-E699324B2128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2" name="Google Shape;309;p27">
                <a:extLst>
                  <a:ext uri="{FF2B5EF4-FFF2-40B4-BE49-F238E27FC236}">
                    <a16:creationId xmlns:a16="http://schemas.microsoft.com/office/drawing/2014/main" id="{D4634E0E-A227-A24A-5E41-D13EB1777E2B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3" name="Google Shape;310;p27">
                <a:extLst>
                  <a:ext uri="{FF2B5EF4-FFF2-40B4-BE49-F238E27FC236}">
                    <a16:creationId xmlns:a16="http://schemas.microsoft.com/office/drawing/2014/main" id="{7F4E4A9F-5AE1-158D-BF44-56DCCFC27014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4" name="Google Shape;311;p27">
                <a:extLst>
                  <a:ext uri="{FF2B5EF4-FFF2-40B4-BE49-F238E27FC236}">
                    <a16:creationId xmlns:a16="http://schemas.microsoft.com/office/drawing/2014/main" id="{A303C753-297A-09D6-C4CB-3D124DFD419B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5" name="Google Shape;312;p27">
                <a:extLst>
                  <a:ext uri="{FF2B5EF4-FFF2-40B4-BE49-F238E27FC236}">
                    <a16:creationId xmlns:a16="http://schemas.microsoft.com/office/drawing/2014/main" id="{1A2D576B-F57F-A443-5829-DE3B9B59EDFA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6" name="Google Shape;313;p27">
                <a:extLst>
                  <a:ext uri="{FF2B5EF4-FFF2-40B4-BE49-F238E27FC236}">
                    <a16:creationId xmlns:a16="http://schemas.microsoft.com/office/drawing/2014/main" id="{7D9BD3AB-C870-FC50-AD27-D9988E56A2B7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7" name="Google Shape;314;p27">
                <a:extLst>
                  <a:ext uri="{FF2B5EF4-FFF2-40B4-BE49-F238E27FC236}">
                    <a16:creationId xmlns:a16="http://schemas.microsoft.com/office/drawing/2014/main" id="{EDFAC28A-C724-6004-8E74-FB7D9E8DB154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2804AD4-1F31-50BE-AF90-0B7ABE2385E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82676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20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oogle Shape;1408;p39">
            <a:extLst>
              <a:ext uri="{FF2B5EF4-FFF2-40B4-BE49-F238E27FC236}">
                <a16:creationId xmlns:a16="http://schemas.microsoft.com/office/drawing/2014/main" id="{C2478A37-2BF7-8F3F-2FAE-9BDF35EBD811}"/>
              </a:ext>
            </a:extLst>
          </p:cNvPr>
          <p:cNvGrpSpPr/>
          <p:nvPr/>
        </p:nvGrpSpPr>
        <p:grpSpPr>
          <a:xfrm flipH="1">
            <a:off x="6822963" y="3829908"/>
            <a:ext cx="1805754" cy="1610631"/>
            <a:chOff x="2178000" y="1370575"/>
            <a:chExt cx="1417475" cy="1417450"/>
          </a:xfrm>
        </p:grpSpPr>
        <p:sp>
          <p:nvSpPr>
            <p:cNvPr id="79" name="Google Shape;1409;p39">
              <a:extLst>
                <a:ext uri="{FF2B5EF4-FFF2-40B4-BE49-F238E27FC236}">
                  <a16:creationId xmlns:a16="http://schemas.microsoft.com/office/drawing/2014/main" id="{923CF08C-51B5-9B08-EF5C-A88775363AE9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" name="Google Shape;1410;p39">
              <a:extLst>
                <a:ext uri="{FF2B5EF4-FFF2-40B4-BE49-F238E27FC236}">
                  <a16:creationId xmlns:a16="http://schemas.microsoft.com/office/drawing/2014/main" id="{2FDCAC83-7D47-E4A9-3C29-DE80A449ACA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" name="Google Shape;1411;p39">
              <a:extLst>
                <a:ext uri="{FF2B5EF4-FFF2-40B4-BE49-F238E27FC236}">
                  <a16:creationId xmlns:a16="http://schemas.microsoft.com/office/drawing/2014/main" id="{CC9204C5-5B65-B813-6C15-D65230266348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2" name="Google Shape;1412;p39">
              <a:extLst>
                <a:ext uri="{FF2B5EF4-FFF2-40B4-BE49-F238E27FC236}">
                  <a16:creationId xmlns:a16="http://schemas.microsoft.com/office/drawing/2014/main" id="{D993A3E6-F277-E022-28DC-3167A141616C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3" name="Google Shape;1413;p39">
              <a:extLst>
                <a:ext uri="{FF2B5EF4-FFF2-40B4-BE49-F238E27FC236}">
                  <a16:creationId xmlns:a16="http://schemas.microsoft.com/office/drawing/2014/main" id="{151538D1-D9C2-614A-DB41-347D3C9F9F3E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Google Shape;1414;p39">
              <a:extLst>
                <a:ext uri="{FF2B5EF4-FFF2-40B4-BE49-F238E27FC236}">
                  <a16:creationId xmlns:a16="http://schemas.microsoft.com/office/drawing/2014/main" id="{3C3BDB25-46A9-07A9-9506-3910AC067692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Google Shape;1415;p39">
              <a:extLst>
                <a:ext uri="{FF2B5EF4-FFF2-40B4-BE49-F238E27FC236}">
                  <a16:creationId xmlns:a16="http://schemas.microsoft.com/office/drawing/2014/main" id="{9D006B52-9AAE-BC5D-663C-510CA32C3459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6" name="Google Shape;1416;p39">
              <a:extLst>
                <a:ext uri="{FF2B5EF4-FFF2-40B4-BE49-F238E27FC236}">
                  <a16:creationId xmlns:a16="http://schemas.microsoft.com/office/drawing/2014/main" id="{009C6E80-8E63-E29D-DB38-11B87E4FD718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7" name="Google Shape;1417;p39">
              <a:extLst>
                <a:ext uri="{FF2B5EF4-FFF2-40B4-BE49-F238E27FC236}">
                  <a16:creationId xmlns:a16="http://schemas.microsoft.com/office/drawing/2014/main" id="{61FF8998-C631-5AB6-CFA3-800AEEF00A98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8" name="Google Shape;1418;p39">
              <a:extLst>
                <a:ext uri="{FF2B5EF4-FFF2-40B4-BE49-F238E27FC236}">
                  <a16:creationId xmlns:a16="http://schemas.microsoft.com/office/drawing/2014/main" id="{3F837775-817E-E8E4-951A-360675708F7C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9" name="Google Shape;1419;p39">
              <a:extLst>
                <a:ext uri="{FF2B5EF4-FFF2-40B4-BE49-F238E27FC236}">
                  <a16:creationId xmlns:a16="http://schemas.microsoft.com/office/drawing/2014/main" id="{04574DF9-3B2B-DE36-1F63-7DB2855A00B1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0" name="Google Shape;1420;p39">
              <a:extLst>
                <a:ext uri="{FF2B5EF4-FFF2-40B4-BE49-F238E27FC236}">
                  <a16:creationId xmlns:a16="http://schemas.microsoft.com/office/drawing/2014/main" id="{465385CD-0C09-5114-0301-7A8C67A50A6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1" name="Google Shape;1421;p39">
              <a:extLst>
                <a:ext uri="{FF2B5EF4-FFF2-40B4-BE49-F238E27FC236}">
                  <a16:creationId xmlns:a16="http://schemas.microsoft.com/office/drawing/2014/main" id="{9AC9F5C6-8E9B-17F1-938E-F09CE58FC90B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Google Shape;1422;p39">
              <a:extLst>
                <a:ext uri="{FF2B5EF4-FFF2-40B4-BE49-F238E27FC236}">
                  <a16:creationId xmlns:a16="http://schemas.microsoft.com/office/drawing/2014/main" id="{700E90A0-D9DB-ECD0-47A7-743A1B927B3D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93" name="Google Shape;118;p4">
            <a:extLst>
              <a:ext uri="{FF2B5EF4-FFF2-40B4-BE49-F238E27FC236}">
                <a16:creationId xmlns:a16="http://schemas.microsoft.com/office/drawing/2014/main" id="{69468DFF-D0E2-CAB3-DAAE-B36296DF8590}"/>
              </a:ext>
            </a:extLst>
          </p:cNvPr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Google Shape;118;p4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9657703" y="2222421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BE8033-E0B7-318A-C12A-A6116D6A19FA}"/>
              </a:ext>
            </a:extLst>
          </p:cNvPr>
          <p:cNvGrpSpPr/>
          <p:nvPr/>
        </p:nvGrpSpPr>
        <p:grpSpPr>
          <a:xfrm>
            <a:off x="-693571" y="258857"/>
            <a:ext cx="13579140" cy="2103964"/>
            <a:chOff x="-693571" y="258857"/>
            <a:chExt cx="13579140" cy="21039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371CF6-959F-296A-DCCC-51765A410DAB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686775-3806-8442-230F-77AD4AE6E993}"/>
                </a:ext>
              </a:extLst>
            </p:cNvPr>
            <p:cNvSpPr txBox="1"/>
            <p:nvPr/>
          </p:nvSpPr>
          <p:spPr>
            <a:xfrm>
              <a:off x="1003384" y="722392"/>
              <a:ext cx="10675635" cy="112371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60 : 3 x </a:t>
              </a: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= ?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5" name="Picture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892FEB64-772E-4754-0D04-1726D520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0556" y="372801"/>
              <a:ext cx="1990020" cy="1990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5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3178696-FBF2-7D22-7DAF-B42FB1164B24}"/>
              </a:ext>
            </a:extLst>
          </p:cNvPr>
          <p:cNvGrpSpPr/>
          <p:nvPr/>
        </p:nvGrpSpPr>
        <p:grpSpPr>
          <a:xfrm>
            <a:off x="1892879" y="3745121"/>
            <a:ext cx="8546543" cy="1364750"/>
            <a:chOff x="2098496" y="3659454"/>
            <a:chExt cx="8546543" cy="119878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0177BB-906D-74D1-7AFC-72E2157824D9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1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1DAFA5-A135-FCE4-69AC-CAE9E20165F5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30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FC26B6-BB1B-DD2F-8E82-1467A38453BB}"/>
              </a:ext>
            </a:extLst>
          </p:cNvPr>
          <p:cNvGrpSpPr/>
          <p:nvPr/>
        </p:nvGrpSpPr>
        <p:grpSpPr>
          <a:xfrm>
            <a:off x="573990" y="2142550"/>
            <a:ext cx="8819884" cy="1507248"/>
            <a:chOff x="1861723" y="2134893"/>
            <a:chExt cx="8819884" cy="127071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9FA5BC-7F7C-2DC5-D15F-5E162619542E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25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8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4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5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6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8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9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3D0082-927F-D30B-D3D1-28AAB9BD0C0A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25102D-5500-22E0-29DA-7DDFF1B6F6EC}"/>
              </a:ext>
            </a:extLst>
          </p:cNvPr>
          <p:cNvGrpSpPr/>
          <p:nvPr/>
        </p:nvGrpSpPr>
        <p:grpSpPr>
          <a:xfrm>
            <a:off x="3013354" y="5104039"/>
            <a:ext cx="8973766" cy="1673529"/>
            <a:chOff x="1612674" y="5184381"/>
            <a:chExt cx="8973766" cy="140905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F75F6AB-0252-BA27-7850-0ACECE8479F8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44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6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7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8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9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1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2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3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4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5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6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7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8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9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0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2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3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4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501E40-91D2-B624-851A-338BA3BB697D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80750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oogle Shape;1408;p39">
            <a:extLst>
              <a:ext uri="{FF2B5EF4-FFF2-40B4-BE49-F238E27FC236}">
                <a16:creationId xmlns:a16="http://schemas.microsoft.com/office/drawing/2014/main" id="{BEDD8ADA-6828-8FED-9236-0B65D628A81C}"/>
              </a:ext>
            </a:extLst>
          </p:cNvPr>
          <p:cNvGrpSpPr/>
          <p:nvPr/>
        </p:nvGrpSpPr>
        <p:grpSpPr>
          <a:xfrm flipH="1">
            <a:off x="6865002" y="2012987"/>
            <a:ext cx="1805754" cy="1610631"/>
            <a:chOff x="2178000" y="1370575"/>
            <a:chExt cx="1417475" cy="1417450"/>
          </a:xfrm>
        </p:grpSpPr>
        <p:sp>
          <p:nvSpPr>
            <p:cNvPr id="66" name="Google Shape;1409;p39">
              <a:extLst>
                <a:ext uri="{FF2B5EF4-FFF2-40B4-BE49-F238E27FC236}">
                  <a16:creationId xmlns:a16="http://schemas.microsoft.com/office/drawing/2014/main" id="{252848C1-3B5F-3949-880A-0814330A614B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7" name="Google Shape;1410;p39">
              <a:extLst>
                <a:ext uri="{FF2B5EF4-FFF2-40B4-BE49-F238E27FC236}">
                  <a16:creationId xmlns:a16="http://schemas.microsoft.com/office/drawing/2014/main" id="{E4E62BEB-130F-F168-254E-CD2BF7302FB9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8" name="Google Shape;1411;p39">
              <a:extLst>
                <a:ext uri="{FF2B5EF4-FFF2-40B4-BE49-F238E27FC236}">
                  <a16:creationId xmlns:a16="http://schemas.microsoft.com/office/drawing/2014/main" id="{55036A3E-BBF9-A10B-6D7A-B99DB22D5B47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9" name="Google Shape;1412;p39">
              <a:extLst>
                <a:ext uri="{FF2B5EF4-FFF2-40B4-BE49-F238E27FC236}">
                  <a16:creationId xmlns:a16="http://schemas.microsoft.com/office/drawing/2014/main" id="{55F1A6A3-8547-798A-A2EA-B9A09D69C13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0" name="Google Shape;1413;p39">
              <a:extLst>
                <a:ext uri="{FF2B5EF4-FFF2-40B4-BE49-F238E27FC236}">
                  <a16:creationId xmlns:a16="http://schemas.microsoft.com/office/drawing/2014/main" id="{5680452A-1598-35BC-AF87-EBCECD7FF6B7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1" name="Google Shape;1414;p39">
              <a:extLst>
                <a:ext uri="{FF2B5EF4-FFF2-40B4-BE49-F238E27FC236}">
                  <a16:creationId xmlns:a16="http://schemas.microsoft.com/office/drawing/2014/main" id="{1E2A4A55-0A44-D67D-C21D-E6AD96BA9E3B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2" name="Google Shape;1415;p39">
              <a:extLst>
                <a:ext uri="{FF2B5EF4-FFF2-40B4-BE49-F238E27FC236}">
                  <a16:creationId xmlns:a16="http://schemas.microsoft.com/office/drawing/2014/main" id="{A2C914E5-3ECB-1E65-89BC-083824B88514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3" name="Google Shape;1416;p39">
              <a:extLst>
                <a:ext uri="{FF2B5EF4-FFF2-40B4-BE49-F238E27FC236}">
                  <a16:creationId xmlns:a16="http://schemas.microsoft.com/office/drawing/2014/main" id="{11CF964B-BCDE-6F47-0157-E27941EC6035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4" name="Google Shape;1417;p39">
              <a:extLst>
                <a:ext uri="{FF2B5EF4-FFF2-40B4-BE49-F238E27FC236}">
                  <a16:creationId xmlns:a16="http://schemas.microsoft.com/office/drawing/2014/main" id="{37CF1DFC-BDB1-6EE7-F9DD-A18696FA6B19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5" name="Google Shape;1418;p39">
              <a:extLst>
                <a:ext uri="{FF2B5EF4-FFF2-40B4-BE49-F238E27FC236}">
                  <a16:creationId xmlns:a16="http://schemas.microsoft.com/office/drawing/2014/main" id="{DD6E95CA-419D-9033-2286-14F1C1CA6873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" name="Google Shape;1419;p39">
              <a:extLst>
                <a:ext uri="{FF2B5EF4-FFF2-40B4-BE49-F238E27FC236}">
                  <a16:creationId xmlns:a16="http://schemas.microsoft.com/office/drawing/2014/main" id="{CE6C3633-02B7-2C91-C074-772BE740F74D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Google Shape;1420;p39">
              <a:extLst>
                <a:ext uri="{FF2B5EF4-FFF2-40B4-BE49-F238E27FC236}">
                  <a16:creationId xmlns:a16="http://schemas.microsoft.com/office/drawing/2014/main" id="{466F0096-28A7-D5BE-0C26-1516E99185A4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Google Shape;1421;p39">
              <a:extLst>
                <a:ext uri="{FF2B5EF4-FFF2-40B4-BE49-F238E27FC236}">
                  <a16:creationId xmlns:a16="http://schemas.microsoft.com/office/drawing/2014/main" id="{275CE720-BB1F-7DA3-9808-47E3725CCEE2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9" name="Google Shape;1422;p39">
              <a:extLst>
                <a:ext uri="{FF2B5EF4-FFF2-40B4-BE49-F238E27FC236}">
                  <a16:creationId xmlns:a16="http://schemas.microsoft.com/office/drawing/2014/main" id="{8404AC52-0D63-2FCD-3000-3B45EEB17831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80" name="Google Shape;118;p4">
            <a:extLst>
              <a:ext uri="{FF2B5EF4-FFF2-40B4-BE49-F238E27FC236}">
                <a16:creationId xmlns:a16="http://schemas.microsoft.com/office/drawing/2014/main" id="{AB5A5940-A5D4-B7CF-AF26-B176D51424EE}"/>
              </a:ext>
            </a:extLst>
          </p:cNvPr>
          <p:cNvSpPr/>
          <p:nvPr/>
        </p:nvSpPr>
        <p:spPr>
          <a:xfrm rot="19980337">
            <a:off x="8178082" y="3709445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864B087-8FB6-03B4-0741-5C128A8BE42A}"/>
              </a:ext>
            </a:extLst>
          </p:cNvPr>
          <p:cNvGrpSpPr/>
          <p:nvPr/>
        </p:nvGrpSpPr>
        <p:grpSpPr>
          <a:xfrm>
            <a:off x="-693571" y="258857"/>
            <a:ext cx="13579140" cy="2140397"/>
            <a:chOff x="-693571" y="258857"/>
            <a:chExt cx="13579140" cy="21403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3D5523-A4D6-F86B-D20B-8A56B42B9755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EE689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1997B3-4618-AD17-DC50-76DF37C019CE}"/>
                </a:ext>
              </a:extLst>
            </p:cNvPr>
            <p:cNvSpPr txBox="1"/>
            <p:nvPr/>
          </p:nvSpPr>
          <p:spPr>
            <a:xfrm>
              <a:off x="1003384" y="722392"/>
              <a:ext cx="10675635" cy="1225868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60 – 2 x 5 =  ?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81" name="Picture 80">
              <a:hlinkClick r:id="rId4" action="ppaction://hlinksldjump"/>
              <a:extLst>
                <a:ext uri="{FF2B5EF4-FFF2-40B4-BE49-F238E27FC236}">
                  <a16:creationId xmlns:a16="http://schemas.microsoft.com/office/drawing/2014/main" id="{0AEF6019-3EDF-269D-A0FB-7BA103773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866" y="288007"/>
              <a:ext cx="2111247" cy="2111247"/>
            </a:xfrm>
            <a:prstGeom prst="rect">
              <a:avLst/>
            </a:prstGeom>
          </p:spPr>
        </p:pic>
      </p:grpSp>
      <p:sp>
        <p:nvSpPr>
          <p:cNvPr id="83" name="Google Shape;118;p4">
            <a:extLst>
              <a:ext uri="{FF2B5EF4-FFF2-40B4-BE49-F238E27FC236}">
                <a16:creationId xmlns:a16="http://schemas.microsoft.com/office/drawing/2014/main" id="{C01D829A-2B32-4827-618D-99641C9A716C}"/>
              </a:ext>
            </a:extLst>
          </p:cNvPr>
          <p:cNvSpPr/>
          <p:nvPr/>
        </p:nvSpPr>
        <p:spPr>
          <a:xfrm rot="19980337">
            <a:off x="10125552" y="5323013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26675839-6D6E-D916-2DB8-C3D715E2163E}"/>
              </a:ext>
            </a:extLst>
          </p:cNvPr>
          <p:cNvSpPr/>
          <p:nvPr/>
        </p:nvSpPr>
        <p:spPr>
          <a:xfrm>
            <a:off x="796212" y="886408"/>
            <a:ext cx="10599576" cy="4907902"/>
          </a:xfrm>
          <a:prstGeom prst="cloud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3C6C1-F319-4618-2DF3-50CB92D59D0F}"/>
              </a:ext>
            </a:extLst>
          </p:cNvPr>
          <p:cNvSpPr/>
          <p:nvPr/>
        </p:nvSpPr>
        <p:spPr>
          <a:xfrm>
            <a:off x="1735606" y="2397357"/>
            <a:ext cx="88991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LUYỆN TẬP CHUNG</a:t>
            </a:r>
            <a:endParaRPr lang="en-US" sz="88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8737A3-2BB1-AB28-87DF-551EF727676F}"/>
              </a:ext>
            </a:extLst>
          </p:cNvPr>
          <p:cNvSpPr/>
          <p:nvPr/>
        </p:nvSpPr>
        <p:spPr>
          <a:xfrm>
            <a:off x="5196690" y="1652702"/>
            <a:ext cx="21262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Toán</a:t>
            </a:r>
            <a:endParaRPr lang="en-US" sz="8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03FD84-9D6D-87F2-236E-94FD88C7F713}"/>
              </a:ext>
            </a:extLst>
          </p:cNvPr>
          <p:cNvSpPr/>
          <p:nvPr/>
        </p:nvSpPr>
        <p:spPr>
          <a:xfrm>
            <a:off x="233264" y="270587"/>
            <a:ext cx="11719249" cy="631682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AA8A3C-1A9F-8A11-C00E-D0A647FB479D}"/>
              </a:ext>
            </a:extLst>
          </p:cNvPr>
          <p:cNvSpPr/>
          <p:nvPr/>
        </p:nvSpPr>
        <p:spPr>
          <a:xfrm>
            <a:off x="773036" y="256851"/>
            <a:ext cx="82633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thích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hợp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8C787-397A-44F5-3985-9892EBF85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8" y="1076714"/>
            <a:ext cx="10891061" cy="451744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DB3E44-4522-EF50-773F-CB1DC73C5C7E}"/>
              </a:ext>
            </a:extLst>
          </p:cNvPr>
          <p:cNvCxnSpPr>
            <a:cxnSpLocks/>
          </p:cNvCxnSpPr>
          <p:nvPr/>
        </p:nvCxnSpPr>
        <p:spPr>
          <a:xfrm>
            <a:off x="2117464" y="3142129"/>
            <a:ext cx="7794408" cy="10963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8648D6-07DE-5E04-3796-0CFE8061C46F}"/>
              </a:ext>
            </a:extLst>
          </p:cNvPr>
          <p:cNvCxnSpPr>
            <a:cxnSpLocks/>
          </p:cNvCxnSpPr>
          <p:nvPr/>
        </p:nvCxnSpPr>
        <p:spPr>
          <a:xfrm>
            <a:off x="4730556" y="3110598"/>
            <a:ext cx="2885858" cy="114165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C5B248-5065-B30F-818F-CF0E1C7DA6A1}"/>
              </a:ext>
            </a:extLst>
          </p:cNvPr>
          <p:cNvCxnSpPr>
            <a:cxnSpLocks/>
          </p:cNvCxnSpPr>
          <p:nvPr/>
        </p:nvCxnSpPr>
        <p:spPr>
          <a:xfrm flipH="1">
            <a:off x="4980791" y="3097134"/>
            <a:ext cx="2635623" cy="114137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41CB2D-047C-F022-B8EC-70631299E278}"/>
              </a:ext>
            </a:extLst>
          </p:cNvPr>
          <p:cNvCxnSpPr>
            <a:cxnSpLocks/>
          </p:cNvCxnSpPr>
          <p:nvPr/>
        </p:nvCxnSpPr>
        <p:spPr>
          <a:xfrm flipH="1">
            <a:off x="2280128" y="3130162"/>
            <a:ext cx="7971909" cy="1108351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53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403</Words>
  <Application>Microsoft Office PowerPoint</Application>
  <PresentationFormat>Widescreen</PresentationFormat>
  <Paragraphs>62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#9Slide05 Angelline</vt:lpstr>
      <vt:lpstr>Arial</vt:lpstr>
      <vt:lpstr>Arial-Rounded</vt:lpstr>
      <vt:lpstr>Calibri</vt:lpstr>
      <vt:lpstr>Calibri Light</vt:lpstr>
      <vt:lpstr>Cambria</vt:lpstr>
      <vt:lpstr>Coiny</vt:lpstr>
      <vt:lpstr>等线</vt:lpstr>
      <vt:lpstr>Fujiyama</vt:lpstr>
      <vt:lpstr>Tahoma</vt:lpstr>
      <vt:lpstr>UTM Avo</vt:lpstr>
      <vt:lpstr>UTM HelvetIns</vt:lpstr>
      <vt:lpstr>UVN Banh Mi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2023-02-27T17:00:18Z</dcterms:created>
  <dcterms:modified xsi:type="dcterms:W3CDTF">2023-07-24T02:45:48Z</dcterms:modified>
</cp:coreProperties>
</file>