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4"/>
  </p:notesMasterIdLst>
  <p:sldIdLst>
    <p:sldId id="256" r:id="rId2"/>
    <p:sldId id="339" r:id="rId3"/>
    <p:sldId id="351" r:id="rId4"/>
    <p:sldId id="352" r:id="rId5"/>
    <p:sldId id="343" r:id="rId6"/>
    <p:sldId id="357" r:id="rId7"/>
    <p:sldId id="259" r:id="rId8"/>
    <p:sldId id="264" r:id="rId9"/>
    <p:sldId id="344" r:id="rId10"/>
    <p:sldId id="346" r:id="rId11"/>
    <p:sldId id="345" r:id="rId12"/>
    <p:sldId id="266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ujiyama" panose="02020500000000000000" pitchFamily="18" charset="0"/>
      <p:regular r:id="rId23"/>
      <p:bold r:id="rId24"/>
      <p:italic r:id="rId25"/>
      <p:boldItalic r:id="rId26"/>
    </p:embeddedFont>
    <p:embeddedFont>
      <p:font typeface="UTM Davida" panose="02040603050506020204" pitchFamily="18" charset="0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UTM HelvetIns" pitchFamily="2" charset="0"/>
      <p:regular r:id="rId32"/>
    </p:embeddedFont>
    <p:embeddedFont>
      <p:font typeface="UTM Alexander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 </a:t>
            </a: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XEM ĐỒNG HỒ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hành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x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em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đồng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hồ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8A4842-EF59-D3C9-FD27-2E6402D881D3}"/>
              </a:ext>
            </a:extLst>
          </p:cNvPr>
          <p:cNvSpPr/>
          <p:nvPr/>
        </p:nvSpPr>
        <p:spPr>
          <a:xfrm>
            <a:off x="3236146" y="1579598"/>
            <a:ext cx="5445276" cy="172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48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 rot="21133331">
            <a:off x="4250633" y="1631354"/>
            <a:ext cx="6013017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41400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bạn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370942" y="2438400"/>
            <a:ext cx="2438400" cy="2286000"/>
            <a:chOff x="685800" y="2438400"/>
            <a:chExt cx="2438400" cy="2286000"/>
          </a:xfrm>
        </p:grpSpPr>
        <p:grpSp>
          <p:nvGrpSpPr>
            <p:cNvPr id="41" name="Group 7"/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43" name="Picture 8" descr="dong h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 flipV="1">
                <a:off x="742" y="1742"/>
                <a:ext cx="218" cy="21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Line 16"/>
            <p:cNvSpPr>
              <a:spLocks noChangeShapeType="1"/>
            </p:cNvSpPr>
            <p:nvPr/>
          </p:nvSpPr>
          <p:spPr bwMode="auto">
            <a:xfrm flipH="1">
              <a:off x="1311479" y="3549650"/>
              <a:ext cx="593521" cy="33337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60070" y="2438400"/>
            <a:ext cx="2438400" cy="2286000"/>
            <a:chOff x="685800" y="2438400"/>
            <a:chExt cx="2438400" cy="2286000"/>
          </a:xfrm>
        </p:grpSpPr>
        <p:grpSp>
          <p:nvGrpSpPr>
            <p:cNvPr id="46" name="Group 7"/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48" name="Picture 8" descr="dong h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Line 9"/>
              <p:cNvSpPr>
                <a:spLocks noChangeShapeType="1"/>
              </p:cNvSpPr>
              <p:nvPr/>
            </p:nvSpPr>
            <p:spPr bwMode="auto">
              <a:xfrm flipH="1">
                <a:off x="631" y="1968"/>
                <a:ext cx="329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 flipH="1" flipV="1">
              <a:off x="1528575" y="2957314"/>
              <a:ext cx="376425" cy="60911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644945" y="4709548"/>
            <a:ext cx="389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11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503E13-5B0E-DEC4-39B0-66DEE9B6D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073" y="4727604"/>
            <a:ext cx="389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9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5A572B7-B809-0F80-242E-7FC198C0F8DE}"/>
              </a:ext>
            </a:extLst>
          </p:cNvPr>
          <p:cNvSpPr/>
          <p:nvPr/>
        </p:nvSpPr>
        <p:spPr>
          <a:xfrm>
            <a:off x="-130627" y="480237"/>
            <a:ext cx="123478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buổi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chiều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buổi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31EBB07-6334-60C6-F87E-13E2FD7A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99" y="1352165"/>
            <a:ext cx="9775402" cy="502559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A1A8928-18D6-6610-09E5-7F5BC7D674F0}"/>
              </a:ext>
            </a:extLst>
          </p:cNvPr>
          <p:cNvCxnSpPr/>
          <p:nvPr/>
        </p:nvCxnSpPr>
        <p:spPr>
          <a:xfrm>
            <a:off x="2830286" y="3429000"/>
            <a:ext cx="6008914" cy="881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01598C0-4F8E-D60B-99EF-C08413B82413}"/>
              </a:ext>
            </a:extLst>
          </p:cNvPr>
          <p:cNvCxnSpPr>
            <a:cxnSpLocks/>
          </p:cNvCxnSpPr>
          <p:nvPr/>
        </p:nvCxnSpPr>
        <p:spPr>
          <a:xfrm flipH="1">
            <a:off x="3323771" y="3429000"/>
            <a:ext cx="2859315" cy="722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2BF5292-ED05-C017-3B6A-4248574AB174}"/>
              </a:ext>
            </a:extLst>
          </p:cNvPr>
          <p:cNvCxnSpPr>
            <a:cxnSpLocks/>
          </p:cNvCxnSpPr>
          <p:nvPr/>
        </p:nvCxnSpPr>
        <p:spPr>
          <a:xfrm flipH="1">
            <a:off x="7126514" y="3380015"/>
            <a:ext cx="2619829" cy="10613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7DC761F-EE9E-51B4-6E8A-5BBB436C93B5}"/>
              </a:ext>
            </a:extLst>
          </p:cNvPr>
          <p:cNvSpPr/>
          <p:nvPr/>
        </p:nvSpPr>
        <p:spPr>
          <a:xfrm>
            <a:off x="157747" y="500617"/>
            <a:ext cx="76810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Quay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kim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5F29EB1-66BD-7F26-D51A-04BC72A2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58" y="1473663"/>
            <a:ext cx="30748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7C539A-F6BD-134D-A56C-57B034154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232" y="1473662"/>
            <a:ext cx="30748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C504F8-E718-ECB6-B774-16CA388A9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906" y="1499580"/>
            <a:ext cx="30748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7881F84-463B-8B7C-219F-0128C650D2E8}"/>
              </a:ext>
            </a:extLst>
          </p:cNvPr>
          <p:cNvGrpSpPr/>
          <p:nvPr/>
        </p:nvGrpSpPr>
        <p:grpSpPr>
          <a:xfrm>
            <a:off x="808905" y="2321719"/>
            <a:ext cx="2362200" cy="2214562"/>
            <a:chOff x="685800" y="2438400"/>
            <a:chExt cx="2438400" cy="22860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A1AF113-893A-DCE1-B948-7AC4AF00E84B}"/>
                </a:ext>
              </a:extLst>
            </p:cNvPr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71" name="Picture 70" descr="dong ho">
                <a:extLst>
                  <a:ext uri="{FF2B5EF4-FFF2-40B4-BE49-F238E27FC236}">
                    <a16:creationId xmlns:a16="http://schemas.microsoft.com/office/drawing/2014/main" id="{7F7CD817-EEB4-1EF0-0341-3585372AC6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Line 9">
                <a:extLst>
                  <a:ext uri="{FF2B5EF4-FFF2-40B4-BE49-F238E27FC236}">
                    <a16:creationId xmlns:a16="http://schemas.microsoft.com/office/drawing/2014/main" id="{1C545381-4E83-6869-5BC1-A225533F5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952"/>
                <a:ext cx="144" cy="30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Line 16">
              <a:extLst>
                <a:ext uri="{FF2B5EF4-FFF2-40B4-BE49-F238E27FC236}">
                  <a16:creationId xmlns:a16="http://schemas.microsoft.com/office/drawing/2014/main" id="{4CC289DA-2B8D-0652-E3D4-B887D66999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0163" y="3549649"/>
              <a:ext cx="378618" cy="60448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E35FC74-A3D2-73FD-193C-18167D80EDFF}"/>
              </a:ext>
            </a:extLst>
          </p:cNvPr>
          <p:cNvGrpSpPr/>
          <p:nvPr/>
        </p:nvGrpSpPr>
        <p:grpSpPr>
          <a:xfrm>
            <a:off x="4785579" y="2321719"/>
            <a:ext cx="2362200" cy="2214562"/>
            <a:chOff x="685800" y="2438400"/>
            <a:chExt cx="2438400" cy="228600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ECF79CF-D80B-E660-C626-758202A7ECD9}"/>
                </a:ext>
              </a:extLst>
            </p:cNvPr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76" name="Picture 75" descr="dong ho">
                <a:extLst>
                  <a:ext uri="{FF2B5EF4-FFF2-40B4-BE49-F238E27FC236}">
                    <a16:creationId xmlns:a16="http://schemas.microsoft.com/office/drawing/2014/main" id="{6B5E3F09-F329-83E7-1D8A-7675A155A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Line 9">
                <a:extLst>
                  <a:ext uri="{FF2B5EF4-FFF2-40B4-BE49-F238E27FC236}">
                    <a16:creationId xmlns:a16="http://schemas.microsoft.com/office/drawing/2014/main" id="{EA098A12-E3E1-B1B2-5965-859570790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6" y="1952"/>
                <a:ext cx="224" cy="2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5" name="Line 16">
              <a:extLst>
                <a:ext uri="{FF2B5EF4-FFF2-40B4-BE49-F238E27FC236}">
                  <a16:creationId xmlns:a16="http://schemas.microsoft.com/office/drawing/2014/main" id="{2C10C4E5-D037-E939-8A33-A1CF2FD6B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8780" y="3549649"/>
              <a:ext cx="356357" cy="60448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8FE215-08EA-CC26-3F7A-9A6AE154AD9F}"/>
              </a:ext>
            </a:extLst>
          </p:cNvPr>
          <p:cNvGrpSpPr/>
          <p:nvPr/>
        </p:nvGrpSpPr>
        <p:grpSpPr>
          <a:xfrm>
            <a:off x="8762253" y="2321719"/>
            <a:ext cx="2362200" cy="2214562"/>
            <a:chOff x="685800" y="2438400"/>
            <a:chExt cx="2438400" cy="228600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5A85FDD-7094-A3AC-5CB0-60ECD99F77A0}"/>
                </a:ext>
              </a:extLst>
            </p:cNvPr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81" name="Picture 80" descr="dong ho">
                <a:extLst>
                  <a:ext uri="{FF2B5EF4-FFF2-40B4-BE49-F238E27FC236}">
                    <a16:creationId xmlns:a16="http://schemas.microsoft.com/office/drawing/2014/main" id="{EF82D57B-4BC3-7743-0FF2-352BB2903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Line 9">
                <a:extLst>
                  <a:ext uri="{FF2B5EF4-FFF2-40B4-BE49-F238E27FC236}">
                    <a16:creationId xmlns:a16="http://schemas.microsoft.com/office/drawing/2014/main" id="{38E5947B-00C3-B5CE-D1CF-AB1157F17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91" y="1952"/>
                <a:ext cx="69" cy="30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Line 16">
              <a:extLst>
                <a:ext uri="{FF2B5EF4-FFF2-40B4-BE49-F238E27FC236}">
                  <a16:creationId xmlns:a16="http://schemas.microsoft.com/office/drawing/2014/main" id="{9E63FE01-69C8-0F3A-FD6D-3D6A080E0F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8781" y="3247102"/>
              <a:ext cx="679197" cy="30254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6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58FDBD-0535-7E0B-6343-315AEBBA9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651" y="313988"/>
            <a:ext cx="6506695" cy="301097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E078CBF-E495-2F28-97B6-0331D6079B75}"/>
              </a:ext>
            </a:extLst>
          </p:cNvPr>
          <p:cNvSpPr/>
          <p:nvPr/>
        </p:nvSpPr>
        <p:spPr>
          <a:xfrm>
            <a:off x="1010655" y="3495552"/>
            <a:ext cx="113511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bể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bơi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sớm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5" name="Scroll: Horizontal 4">
            <a:extLst>
              <a:ext uri="{FF2B5EF4-FFF2-40B4-BE49-F238E27FC236}">
                <a16:creationId xmlns:a16="http://schemas.microsoft.com/office/drawing/2014/main" id="{39921F4B-4CA6-63B2-F062-A4B6A33EB23D}"/>
              </a:ext>
            </a:extLst>
          </p:cNvPr>
          <p:cNvSpPr/>
          <p:nvPr/>
        </p:nvSpPr>
        <p:spPr>
          <a:xfrm>
            <a:off x="1197684" y="4303058"/>
            <a:ext cx="10250246" cy="251544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9F6E0C-A51E-5472-9D24-0E447A3F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782" y="4733945"/>
            <a:ext cx="996079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B7CD0C-AAF1-24A7-8F0F-6EC79468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782" y="5804414"/>
            <a:ext cx="925079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197</Words>
  <Application>Microsoft Office PowerPoint</Application>
  <PresentationFormat>Widescreen</PresentationFormat>
  <Paragraphs>32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 Light</vt:lpstr>
      <vt:lpstr>Times New Roman</vt:lpstr>
      <vt:lpstr>Tahoma</vt:lpstr>
      <vt:lpstr>Calibri</vt:lpstr>
      <vt:lpstr>Fujiyama</vt:lpstr>
      <vt:lpstr>UTM Davida</vt:lpstr>
      <vt:lpstr>Arial</vt:lpstr>
      <vt:lpstr>Verdana</vt:lpstr>
      <vt:lpstr>UTM HelvetIns</vt:lpstr>
      <vt:lpstr>方正少儿简体</vt:lpstr>
      <vt:lpstr>UTM Alexander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53</cp:revision>
  <dcterms:created xsi:type="dcterms:W3CDTF">2023-04-09T01:12:44Z</dcterms:created>
  <dcterms:modified xsi:type="dcterms:W3CDTF">2023-07-19T05:31:52Z</dcterms:modified>
</cp:coreProperties>
</file>