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796" r:id="rId3"/>
  </p:sldMasterIdLst>
  <p:notesMasterIdLst>
    <p:notesMasterId r:id="rId21"/>
  </p:notesMasterIdLst>
  <p:sldIdLst>
    <p:sldId id="8788" r:id="rId4"/>
    <p:sldId id="8789" r:id="rId5"/>
    <p:sldId id="524" r:id="rId6"/>
    <p:sldId id="8567" r:id="rId7"/>
    <p:sldId id="256" r:id="rId8"/>
    <p:sldId id="379" r:id="rId9"/>
    <p:sldId id="393" r:id="rId10"/>
    <p:sldId id="394" r:id="rId11"/>
    <p:sldId id="264" r:id="rId12"/>
    <p:sldId id="8561" r:id="rId13"/>
    <p:sldId id="8562" r:id="rId14"/>
    <p:sldId id="258" r:id="rId15"/>
    <p:sldId id="8785" r:id="rId16"/>
    <p:sldId id="8786" r:id="rId17"/>
    <p:sldId id="8787" r:id="rId18"/>
    <p:sldId id="8564" r:id="rId19"/>
    <p:sldId id="855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673" autoAdjust="0"/>
  </p:normalViewPr>
  <p:slideViewPr>
    <p:cSldViewPr snapToGrid="0">
      <p:cViewPr>
        <p:scale>
          <a:sx n="66" d="100"/>
          <a:sy n="66" d="100"/>
        </p:scale>
        <p:origin x="1330" y="4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5158D-688B-4F95-A6EC-36EBB11B9CF2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F5DEC-2E19-4FAF-B077-748B9E7E2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88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1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522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67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517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747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568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03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415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188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21.png"/><Relationship Id="rId14" Type="http://schemas.openxmlformats.org/officeDocument/2006/relationships/image" Target="../media/image2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7494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" y="1820087"/>
            <a:ext cx="2954796" cy="428369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4498"/>
            <a:ext cx="341377" cy="240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5290"/>
            <a:ext cx="192024" cy="2225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182"/>
            <a:ext cx="301753" cy="1615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0197"/>
            <a:ext cx="262129" cy="1219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195" y="4308327"/>
            <a:ext cx="838202" cy="9052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195" y="4726463"/>
            <a:ext cx="749810" cy="8503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7143">
            <a:off x="0" y="2920863"/>
            <a:ext cx="191274" cy="11119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7143">
            <a:off x="0" y="3171065"/>
            <a:ext cx="191274" cy="11119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49687">
            <a:off x="0" y="3075481"/>
            <a:ext cx="183600" cy="1604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04" y="3841932"/>
            <a:ext cx="4814184" cy="26194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24804" y="4896413"/>
            <a:ext cx="12216804" cy="196158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6581" y="4238544"/>
            <a:ext cx="4814184" cy="261945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5059" y="4492093"/>
            <a:ext cx="4179561" cy="23659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2375" y="4070500"/>
            <a:ext cx="5684235" cy="27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6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2.22222E-6 L 1.45833E-6 0.00023 C 0.00664 0.00232 0.01367 0.00324 0.02018 0.00648 C 0.02265 0.00787 0.02448 0.01134 0.02682 0.01273 C 0.02982 0.01459 0.03294 0.01482 0.03594 0.01597 C 0.03815 0.0169 0.04036 0.01806 0.04271 0.01922 C 0.04427 0.0213 0.04531 0.02408 0.04726 0.0257 C 0.05143 0.02847 0.06068 0.03195 0.06068 0.03218 C 0.06484 0.03773 0.06627 0.04074 0.072 0.04468 C 0.07409 0.0463 0.07643 0.04676 0.07864 0.04792 L 0.09219 0.06065 C 0.09661 0.06459 0.10026 0.06713 0.10351 0.07338 C 0.10677 0.0794 0.10937 0.08611 0.11237 0.09236 L 0.11706 0.10209 C 0.12239 0.12477 0.11875 0.11551 0.12591 0.13056 C 0.13763 0.17986 0.12422 0.12894 0.13502 0.15926 C 0.13594 0.16227 0.13594 0.16597 0.13724 0.16875 C 0.13906 0.17338 0.14193 0.17709 0.14401 0.18172 C 0.14583 0.18565 0.14687 0.19005 0.14844 0.19398 C 0.14987 0.19746 0.15169 0.20023 0.15299 0.20371 C 0.1539 0.20672 0.1539 0.21019 0.15521 0.2132 C 0.15638 0.21574 0.15846 0.21713 0.15976 0.21945 C 0.16823 0.23472 0.1595 0.22454 0.17109 0.23542 C 0.17396 0.2419 0.17604 0.24908 0.17995 0.2544 L 0.20247 0.28634 L 0.20924 0.29584 C 0.21068 0.29792 0.21198 0.3007 0.2138 0.30232 C 0.21823 0.30648 0.22292 0.31042 0.22721 0.31505 C 0.23099 0.31898 0.24687 0.33634 0.24974 0.33727 L 0.25885 0.34051 C 0.26107 0.34283 0.26328 0.34468 0.26549 0.34699 C 0.26862 0.34977 0.27122 0.35394 0.27448 0.35625 C 0.27656 0.3581 0.27917 0.35834 0.28125 0.35949 C 0.30664 0.37593 0.29062 0.36922 0.3082 0.37547 C 0.32187 0.38843 0.30729 0.37639 0.32396 0.38519 C 0.34531 0.3963 0.31966 0.38773 0.34427 0.39468 C 0.34805 0.39676 0.35156 0.39931 0.35547 0.40093 C 0.35911 0.40255 0.36302 0.40278 0.3668 0.40417 C 0.36914 0.40486 0.37122 0.40625 0.37357 0.40741 C 0.37656 0.40834 0.37956 0.40926 0.38242 0.41065 C 0.38489 0.41134 0.38711 0.4125 0.38932 0.41366 C 0.39245 0.41551 0.39505 0.41898 0.39818 0.41991 C 0.40417 0.42199 0.41029 0.42222 0.41627 0.42338 C 0.42005 0.42547 0.42357 0.42801 0.4276 0.42963 C 0.43112 0.43102 0.43502 0.43148 0.4388 0.43287 C 0.44479 0.43472 0.45078 0.4375 0.4569 0.43912 C 0.46055 0.44005 0.46432 0.44121 0.46797 0.44236 C 0.47409 0.44445 0.48008 0.44676 0.48607 0.44884 C 0.48906 0.44977 0.49219 0.45047 0.49505 0.45185 C 0.50768 0.45787 0.49948 0.45417 0.51979 0.46134 C 0.52279 0.46273 0.52578 0.46389 0.5289 0.46482 C 0.54466 0.46922 0.53633 0.46713 0.55351 0.47107 C 0.55664 0.47315 0.5595 0.47593 0.56263 0.47732 C 0.56614 0.47894 0.57018 0.47917 0.57383 0.48056 C 0.57604 0.48125 0.57825 0.48287 0.5806 0.4838 C 0.58346 0.48496 0.58659 0.48542 0.58958 0.48704 C 0.61015 0.49653 0.59232 0.48866 0.60976 0.50301 C 0.61185 0.5044 0.61419 0.50486 0.61667 0.50602 C 0.62422 0.51019 0.63164 0.51366 0.6388 0.51875 C 0.64219 0.52084 0.64531 0.52269 0.64805 0.52523 C 0.66562 0.54051 0.65065 0.52847 0.66133 0.54097 C 0.66367 0.54352 0.6664 0.54491 0.66836 0.54746 C 0.672 0.55232 0.67956 0.56343 0.67956 0.56366 C 0.68359 0.57986 0.67904 0.56667 0.68646 0.57917 C 0.70065 0.6044 0.67851 0.57014 0.69752 0.60139 C 0.69961 0.60509 0.70234 0.60741 0.70443 0.61111 C 0.70612 0.61412 0.7069 0.61783 0.70859 0.6206 C 0.71315 0.62732 0.71875 0.63218 0.72239 0.63959 C 0.72786 0.65185 0.725 0.64653 0.73125 0.65556 C 0.73555 0.66736 0.73476 0.66968 0.74271 0.67778 C 0.74687 0.68264 0.75234 0.68519 0.75586 0.69074 L 0.76484 0.70324 C 0.76732 0.70672 0.76966 0.70926 0.77161 0.71297 C 0.77851 0.72523 0.78515 0.73912 0.79427 0.74792 C 0.79635 0.75 0.79909 0.75185 0.80117 0.7544 C 0.80325 0.75718 0.80469 0.76158 0.80781 0.76366 C 0.81172 0.76713 0.81693 0.76806 0.82135 0.77037 C 0.82357 0.7713 0.82565 0.77292 0.82825 0.77338 L 0.85963 0.77963 C 0.872 0.78565 0.86263 0.78195 0.88177 0.78611 C 0.90247 0.79074 0.88932 0.78935 0.91146 0.78935 " pathEditMode="relative" rAng="0" ptsTypes="AAAAAAAAAAAAAAAAAAAAAAAAAAAAAAAAAAAAAAAAAAAAAAAAAAAAAAAAAAAAAAAAAAAAAAAAAAAAAAAAA">
                                      <p:cBhvr>
                                        <p:cTn id="6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3" y="3946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38 -0.01181 L -0.0138 -0.01158 C -0.01158 -0.00649 -0.00989 -0.00116 -0.00742 0.00439 C -0.00612 0.00717 -0.00247 0.00879 -0.0026 0.01273 C -0.00065 0.03101 -0.00169 0.05763 -0.00195 0.07754 C -0.00104 0.09814 -0.00013 0.11898 0.00248 0.13865 C 0.00261 0.14236 0.00469 0.14537 0.00599 0.14884 C 0.00651 0.15231 0.00664 0.15601 0.00808 0.15925 C 0.00964 0.1662 0.01302 0.17245 0.01459 0.17939 C 0.01927 0.19907 0.01368 0.17476 0.02006 0.19768 C 0.02279 0.20671 0.02214 0.20879 0.02552 0.21828 C 0.02683 0.22106 0.02891 0.22338 0.03047 0.22615 C 0.03164 0.23009 0.03555 0.24421 0.03763 0.24814 C 0.03894 0.25162 0.04102 0.25324 0.04258 0.25601 C 0.04519 0.25995 0.04688 0.26458 0.04961 0.26782 C 0.05235 0.2787 0.04961 0.27037 0.0573 0.28148 C 0.05912 0.28379 0.06055 0.2868 0.06224 0.28935 C 0.06368 0.2905 0.06446 0.29166 0.06589 0.29282 C 0.06667 0.2949 0.06732 0.29745 0.06875 0.29884 C 0.07149 0.30208 0.075 0.30347 0.07813 0.30578 C 0.08386 0.31064 0.08815 0.31388 0.09519 0.3162 C 0.09662 0.31643 0.09831 0.31666 0.09974 0.31759 C 0.10287 0.31898 0.10625 0.32152 0.10912 0.32245 C 0.11185 0.32338 0.11498 0.32268 0.1181 0.32314 C 0.12071 0.32338 0.12318 0.32361 0.12565 0.32407 C 0.12826 0.325 0.12969 0.32662 0.13177 0.32731 C 0.13659 0.32963 0.14167 0.33055 0.14714 0.33101 C 0.14948 0.33194 0.15209 0.33194 0.15456 0.33263 C 0.15677 0.33263 0.15886 0.33333 0.16042 0.33356 C 0.16927 0.33472 0.16836 0.33425 0.17748 0.33518 C 0.17995 0.33541 0.18243 0.33611 0.1849 0.33611 C 0.20065 0.33657 0.21628 0.33449 0.23151 0.33333 C 0.23347 0.33333 0.25534 0.33263 0.2586 0.33333 C 0.26133 0.33379 0.26368 0.33588 0.26641 0.33634 C 0.2698 0.33726 0.27331 0.33657 0.27618 0.3368 L 0.28737 0.33935 C 0.28946 0.33981 0.29154 0.34027 0.29362 0.34074 C 0.30209 0.34282 0.3112 0.34351 0.31953 0.34722 C 0.32292 0.34884 0.32578 0.35069 0.33021 0.35185 C 0.33177 0.35231 0.33282 0.35324 0.3349 0.35324 C 0.33959 0.35509 0.34427 0.35694 0.34883 0.35972 C 0.34961 0.36041 0.35209 0.3618 0.35352 0.36319 C 0.3569 0.36666 0.35938 0.37037 0.36302 0.37476 C 0.36446 0.37708 0.36641 0.37986 0.3681 0.38217 C 0.36927 0.38425 0.36967 0.3868 0.37136 0.38796 C 0.37318 0.39097 0.37552 0.39328 0.37696 0.39583 C 0.37982 0.40601 0.38243 0.41157 0.38555 0.42222 C 0.38659 0.42939 0.39115 0.45648 0.39128 0.4574 C 0.39258 0.475 0.39297 0.49328 0.39662 0.51041 C 0.39675 0.5125 0.39805 0.5155 0.3987 0.51805 C 0.39961 0.52222 0.40118 0.52615 0.40222 0.53032 C 0.40274 0.5324 0.40365 0.53425 0.4043 0.53634 C 0.40482 0.53842 0.40664 0.54768 0.40795 0.55092 C 0.40795 0.55324 0.41003 0.55463 0.41055 0.55671 C 0.41615 0.57546 0.41328 0.56504 0.42331 0.58888 C 0.42383 0.59166 0.42526 0.59467 0.42644 0.59675 C 0.42904 0.60046 0.43138 0.60439 0.43399 0.60856 C 0.4362 0.61088 0.43659 0.61388 0.43828 0.6162 C 0.4392 0.61875 0.44206 0.61967 0.44297 0.62199 C 0.45065 0.63449 0.44193 0.62638 0.45118 0.63356 C 0.45456 0.64537 0.44922 0.63472 0.45664 0.64375 C 0.45899 0.64467 0.45912 0.64745 0.46094 0.64907 C 0.46328 0.65208 0.46901 0.65787 0.47149 0.66018 C 0.47383 0.66111 0.47605 0.66088 0.478 0.66088 C 0.47891 0.6625 0.48099 0.66435 0.48295 0.66481 C 0.48763 0.6662 0.49805 0.66666 0.49805 0.66689 C 0.5 0.66782 0.50196 0.66944 0.50404 0.6699 C 0.50651 0.6706 0.52214 0.67106 0.5237 0.67129 C 0.52578 0.67152 0.52787 0.67199 0.52995 0.67245 C 0.53243 0.67268 0.5349 0.67291 0.53737 0.67338 C 0.53907 0.67361 0.54037 0.67453 0.54193 0.67476 C 0.54506 0.67523 0.54779 0.67523 0.55105 0.67546 C 0.55365 0.67662 0.55612 0.678 0.55873 0.67847 C 0.56342 0.67986 0.57709 0.68287 0.58151 0.68379 C 0.58451 0.68402 0.58776 0.68356 0.59037 0.68449 C 0.59193 0.68425 0.59349 0.68541 0.59493 0.68588 C 0.59766 0.68611 0.6 0.68611 0.60261 0.68634 C 0.60469 0.6868 0.60664 0.68773 0.60873 0.6875 C 0.61276 0.68819 0.61693 0.68796 0.62019 0.68819 C 0.62331 0.68912 0.62552 0.69027 0.62852 0.69097 C 0.6392 0.69444 0.62969 0.69004 0.64232 0.69328 C 0.64493 0.69398 0.64727 0.69583 0.65 0.69629 C 0.65248 0.69699 0.65508 0.69699 0.65756 0.69722 C 0.65925 0.69768 0.66146 0.69791 0.66342 0.69838 C 0.66836 0.69976 0.67071 0.70115 0.67592 0.703 C 0.67735 0.70347 0.67878 0.70393 0.68021 0.70439 C 0.69571 0.7081 0.68607 0.70601 0.69831 0.7081 C 0.71237 0.70949 0.69597 0.70833 0.71381 0.70925 C 0.71693 0.71041 0.71993 0.71111 0.72305 0.7125 C 0.72539 0.71365 0.72774 0.71504 0.7306 0.7155 C 0.73308 0.71643 0.73581 0.7162 0.73828 0.71643 C 0.74115 0.71736 0.74414 0.71875 0.74753 0.71944 C 0.75131 0.72037 0.75547 0.72106 0.75951 0.72175 C 0.76107 0.72222 0.76263 0.72291 0.76407 0.72338 C 0.77084 0.725 0.77058 0.72384 0.778 0.72754 C 0.77943 0.72847 0.78099 0.72986 0.78256 0.73125 C 0.78698 0.73449 0.79024 0.73726 0.79362 0.74189 C 0.79493 0.74398 0.79493 0.74652 0.79701 0.74791 C 0.79818 0.74976 0.80013 0.75 0.8017 0.75162 C 0.80495 0.75509 0.80756 0.75995 0.81107 0.76273 C 0.82253 0.77152 0.80821 0.76088 0.82201 0.76967 C 0.82305 0.77083 0.82513 0.77245 0.82644 0.77314 C 0.82969 0.77453 0.83282 0.77453 0.83607 0.77592 C 0.85443 0.78588 0.82813 0.77222 0.85013 0.7824 C 0.853 0.78379 0.85586 0.78611 0.85899 0.78726 C 0.86042 0.78773 0.86211 0.7875 0.86368 0.78842 C 0.86524 0.78935 0.86667 0.79166 0.86836 0.79213 C 0.86967 0.79305 0.87136 0.79305 0.8724 0.79375 C 0.88607 0.80046 0.875 0.79768 0.88698 0.8 C 0.88815 0.80138 0.8892 0.80277 0.89154 0.80347 C 0.8944 0.80509 0.89883 0.80509 0.90209 0.80625 C 0.90352 0.80648 0.90534 0.8074 0.90677 0.80763 C 0.91094 0.80787 0.91498 0.80694 0.91888 0.80787 C 0.92748 0.81064 0.92071 0.80879 0.93516 0.80972 C 0.94193 0.80925 0.9487 0.81041 0.95534 0.81041 C 0.96667 0.81435 0.95573 0.81134 0.97917 0.81134 C 0.98243 0.81064 0.98542 0.8118 0.98842 0.81134 C 1.0142 0.80856 1.04024 0.80393 1.06589 0.79976 " pathEditMode="relative" rAng="21300000" ptsTypes="AAAAAAAAAAAAAAAAAAAAAAAAAAAAAAAAAAAAAAAAAAAAAAAAAAAAAAAAAAAAAAAAAAAAAAAAAAAAAAAAAAAAAAAAAAAAAAAAAAAAAAAAAAAAAAAAAAAAAA">
                                      <p:cBhvr>
                                        <p:cTn id="62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84" y="4057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6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-4.44444E-6 L -4.375E-6 0.00024 C 0.00469 0.00278 0.00977 0.0051 0.01472 0.00787 C 0.01849 0.01019 0.02162 0.01482 0.02566 0.01621 C 0.0293 0.01737 0.03334 0.0169 0.03672 0.01968 C 0.03842 0.02107 0.0405 0.022 0.04219 0.02385 C 0.04441 0.0257 0.04571 0.02871 0.04792 0.03033 C 0.04974 0.03172 0.05157 0.03125 0.05339 0.03218 C 0.05521 0.03357 0.05704 0.03519 0.05912 0.03635 C 0.06068 0.03704 0.06263 0.03704 0.06433 0.03843 C 0.06641 0.03889 0.06797 0.04121 0.06993 0.04237 C 0.07357 0.04375 0.07761 0.04306 0.08086 0.04561 C 0.09714 0.05741 0.0767 0.04329 0.0918 0.05139 C 0.10612 0.05903 0.0892 0.05301 0.10287 0.05741 C 0.10717 0.06204 0.10912 0.06551 0.11407 0.06829 C 0.11615 0.06922 0.11784 0.06922 0.11954 0.06991 C 0.12383 0.07709 0.12878 0.08681 0.1349 0.09028 L 0.14219 0.09422 C 0.14362 0.09653 0.14454 0.09908 0.1461 0.10116 C 0.16394 0.12176 0.13881 0.08635 0.15743 0.11204 C 0.15951 0.11482 0.16133 0.11806 0.16342 0.1213 C 0.16459 0.12338 0.1655 0.12616 0.16706 0.12825 C 0.16941 0.13102 0.17214 0.13264 0.17461 0.13473 C 0.1754 0.13727 0.17566 0.14005 0.17683 0.1419 C 0.18516 0.1544 0.18008 0.13704 0.1862 0.15325 C 0.1961 0.17871 0.18555 0.15857 0.19454 0.17477 C 0.19805 0.18936 0.19584 0.18125 0.20105 0.19908 L 0.20326 0.20602 C 0.20417 0.21528 0.20534 0.22431 0.20625 0.23357 C 0.20691 0.23681 0.20808 0.23982 0.2086 0.24329 C 0.20977 0.25047 0.21042 0.25811 0.21146 0.26575 C 0.21524 0.29098 0.21237 0.27037 0.21628 0.29005 C 0.21719 0.29468 0.21771 0.3 0.21875 0.3051 C 0.21928 0.30741 0.22032 0.30973 0.22084 0.31204 L 0.22774 0.34144 C 0.22852 0.34491 0.22852 0.34862 0.22995 0.35139 C 0.23256 0.35579 0.2362 0.3595 0.2379 0.36528 C 0.2392 0.37014 0.23972 0.37547 0.24206 0.37963 C 0.24336 0.38195 0.24519 0.3838 0.2461 0.38681 C 0.24792 0.39144 0.24805 0.39676 0.25026 0.40116 C 0.25287 0.40579 0.25665 0.4095 0.25821 0.41528 C 0.26146 0.42639 0.26016 0.42362 0.2681 0.43635 C 0.27006 0.43936 0.27175 0.4426 0.27396 0.44561 C 0.27579 0.44746 0.27774 0.44838 0.27956 0.44977 C 0.28165 0.45695 0.28165 0.45787 0.28555 0.46389 C 0.28737 0.46644 0.28972 0.46806 0.29128 0.47084 C 0.29297 0.47292 0.29362 0.47547 0.29519 0.47732 C 0.29688 0.47894 0.29896 0.4801 0.30079 0.48195 C 0.30287 0.48334 0.30443 0.48658 0.30651 0.48843 C 0.30808 0.48982 0.31029 0.49098 0.31211 0.49283 C 0.31407 0.49445 0.31563 0.49769 0.31771 0.49931 C 0.31954 0.5007 0.32162 0.5 0.32318 0.50116 C 0.32722 0.50301 0.3306 0.50625 0.33412 0.50926 L 0.33985 0.51366 C 0.3418 0.51528 0.34349 0.5169 0.34545 0.51783 L 0.35092 0.51945 C 0.37553 0.54075 0.34597 0.51644 0.36381 0.52778 C 0.36784 0.52963 0.37136 0.53334 0.375 0.53542 L 0.38047 0.54005 C 0.38243 0.54167 0.38451 0.54306 0.38607 0.54422 C 0.38868 0.54676 0.39102 0.54885 0.39362 0.5507 C 0.39597 0.55209 0.3987 0.55325 0.40105 0.55487 C 0.41107 0.56065 0.40209 0.55741 0.41198 0.56042 C 0.41485 0.56551 0.41732 0.57037 0.42162 0.57431 C 0.42331 0.5757 0.42526 0.57547 0.42696 0.57616 C 0.42956 0.57755 0.43204 0.58033 0.43451 0.58241 C 0.43816 0.58519 0.44245 0.58658 0.44558 0.59051 C 0.46237 0.61065 0.44128 0.58635 0.45691 0.60186 C 0.45899 0.60371 0.46055 0.60672 0.46263 0.60834 C 0.46485 0.61019 0.46758 0.61042 0.46993 0.61204 C 0.47214 0.61389 0.47357 0.61713 0.47566 0.61922 C 0.47748 0.62084 0.47956 0.6213 0.48125 0.62338 C 0.49571 0.63727 0.47878 0.62385 0.49245 0.63426 C 0.49649 0.64098 0.49662 0.6426 0.50222 0.64792 C 0.50378 0.64908 0.50586 0.6507 0.50769 0.65209 C 0.51888 0.67223 0.50547 0.64653 0.51381 0.66621 C 0.51498 0.66852 0.51667 0.67061 0.51771 0.67338 C 0.51849 0.67547 0.51875 0.67825 0.5198 0.68056 C 0.52097 0.68264 0.52266 0.68473 0.5237 0.6875 C 0.52566 0.69213 0.52657 0.69723 0.52813 0.70209 C 0.52878 0.70463 0.52982 0.70672 0.52995 0.70926 C 0.53099 0.71343 0.53165 0.7176 0.53256 0.72153 C 0.53542 0.73334 0.53451 0.72408 0.53503 0.7338 " pathEditMode="relative" rAng="21300000" ptsTypes="AAAAAAAAAAAAAAAAAAAAAAAAAAAAAAAAAAAAAAAAAAAAAAAAAAAAAAAAAAAAAAAAAAAAAAAAAAAAAAAAAAA">
                                      <p:cBhvr>
                                        <p:cTn id="66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5" y="366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534 -0.01481 L 0.00534 -0.01458 C 0.00729 -0.00926 0.00912 -0.00347 0.01133 0.00209 C 0.0125 0.00533 0.01563 0.00718 0.01576 0.01065 C 0.0168 0.02917 0.01446 0.05602 0.01276 0.07616 C 0.01315 0.09676 0.01302 0.11737 0.0142 0.13774 C 0.01459 0.14144 0.01654 0.14468 0.01719 0.14838 C 0.01797 0.15186 0.01797 0.15556 0.01875 0.15903 C 0.02045 0.16621 0.02344 0.17292 0.02474 0.1801 C 0.02839 0.20047 0.02357 0.17524 0.0293 0.19931 C 0.03151 0.20857 0.03034 0.21065 0.03373 0.22061 C 0.0349 0.22362 0.03685 0.22616 0.03828 0.22917 C 0.0392 0.23334 0.04245 0.24792 0.04427 0.25232 C 0.04545 0.25556 0.0474 0.25787 0.04883 0.26088 C 0.05078 0.26505 0.05274 0.26945 0.05482 0.27362 C 0.05742 0.28496 0.05469 0.27616 0.06224 0.28843 C 0.06393 0.29098 0.06524 0.29422 0.0668 0.29699 C 0.06771 0.29838 0.06888 0.29977 0.06979 0.30116 C 0.07097 0.30324 0.07149 0.30602 0.07279 0.30764 C 0.07539 0.31112 0.07878 0.3132 0.08177 0.31598 C 0.08724 0.3213 0.09141 0.32547 0.09831 0.32894 C 0.09974 0.3294 0.10143 0.32987 0.10274 0.33102 C 0.10586 0.33287 0.1086 0.33588 0.11185 0.33727 C 0.11459 0.33866 0.11771 0.33843 0.12084 0.33936 C 0.12318 0.34005 0.12578 0.34074 0.12826 0.34144 C 0.13034 0.34283 0.13216 0.34468 0.13425 0.34561 C 0.13893 0.34838 0.14388 0.35047 0.14935 0.35209 C 0.15156 0.35301 0.15417 0.35348 0.15664 0.35417 C 0.15886 0.35487 0.16081 0.35579 0.16237 0.35625 C 0.17123 0.3588 0.17031 0.35834 0.1793 0.36065 C 0.18177 0.36112 0.18425 0.36227 0.18672 0.36274 C 0.20235 0.36551 0.21758 0.36574 0.23321 0.36713 C 0.23516 0.36737 0.25703 0.37014 0.26029 0.3713 C 0.26289 0.37223 0.26524 0.37454 0.26784 0.37547 C 0.27123 0.37662 0.27487 0.37686 0.27774 0.37755 L 0.2888 0.38172 C 0.29089 0.38264 0.29284 0.38334 0.29492 0.3838 C 0.30326 0.3875 0.31224 0.38959 0.32031 0.39468 C 0.32383 0.39676 0.32643 0.39908 0.33086 0.40093 C 0.33229 0.40162 0.33334 0.40232 0.33529 0.40301 C 0.33998 0.40556 0.34453 0.40811 0.34883 0.41158 C 0.34961 0.41297 0.35196 0.41412 0.35339 0.41574 C 0.35651 0.41968 0.35886 0.42385 0.36224 0.42871 C 0.36354 0.43125 0.36537 0.43403 0.36693 0.43704 C 0.36797 0.43912 0.36823 0.44144 0.36992 0.44329 C 0.37162 0.44653 0.37383 0.44908 0.37513 0.45186 C 0.37748 0.4625 0.37982 0.46852 0.3819 0.4794 C 0.38308 0.48681 0.3862 0.51459 0.38633 0.51551 C 0.38672 0.53311 0.38633 0.55139 0.38906 0.56875 C 0.38906 0.5713 0.39024 0.57431 0.39076 0.57709 C 0.39141 0.58125 0.39284 0.58542 0.39362 0.58982 C 0.39362 0.5919 0.39492 0.59399 0.39545 0.59607 C 0.39584 0.59885 0.39727 0.60787 0.39831 0.61112 C 0.39831 0.61343 0.40026 0.61528 0.40065 0.61737 C 0.40534 0.6375 0.403 0.62616 0.41185 0.65139 C 0.41224 0.65417 0.41341 0.65741 0.41459 0.65973 C 0.41693 0.66389 0.41914 0.66806 0.42149 0.67269 C 0.42357 0.67524 0.42383 0.67848 0.42539 0.68102 C 0.42617 0.68357 0.42852 0.68496 0.42982 0.6875 C 0.43685 0.70116 0.42852 0.69167 0.43737 0.70024 C 0.44011 0.7125 0.43542 0.70116 0.44232 0.71088 C 0.44466 0.7125 0.44466 0.71528 0.44636 0.71713 C 0.44857 0.72061 0.45391 0.72778 0.45625 0.72987 C 0.4586 0.73125 0.46081 0.73125 0.46276 0.73195 C 0.46354 0.73334 0.46563 0.73542 0.46745 0.73635 C 0.47214 0.73843 0.48242 0.74051 0.48242 0.74074 C 0.48438 0.7419 0.4862 0.74375 0.48828 0.74468 C 0.49063 0.74561 0.50625 0.74862 0.50781 0.74908 C 0.5099 0.74954 0.51185 0.75047 0.51393 0.75116 C 0.51641 0.75186 0.51888 0.75232 0.52136 0.75324 C 0.52292 0.75371 0.52422 0.75487 0.52578 0.75533 C 0.52891 0.75625 0.53164 0.75672 0.53477 0.75741 C 0.53737 0.75903 0.53972 0.76042 0.54245 0.76158 C 0.54701 0.76366 0.56042 0.76875 0.56485 0.77037 C 0.56784 0.77107 0.57097 0.7713 0.5737 0.77246 C 0.57539 0.77269 0.5767 0.77385 0.57813 0.77454 C 0.58086 0.77524 0.58334 0.7757 0.58581 0.77662 C 0.58776 0.77709 0.58972 0.77824 0.5918 0.77871 C 0.59571 0.77963 0.59987 0.7801 0.60352 0.78079 C 0.60625 0.78218 0.60847 0.7838 0.61146 0.78496 C 0.62188 0.79005 0.61276 0.78426 0.625 0.78936 C 0.62748 0.79051 0.62969 0.7926 0.63242 0.79352 C 0.6349 0.79468 0.63737 0.79491 0.63998 0.79561 C 0.6418 0.7963 0.64401 0.79699 0.64571 0.79769 C 0.65065 0.79977 0.65287 0.80162 0.65781 0.80417 C 0.65925 0.80487 0.66081 0.80556 0.66224 0.80625 C 0.67748 0.81274 0.66784 0.8088 0.68021 0.81274 C 0.69388 0.8169 0.67774 0.81274 0.69531 0.8169 C 0.69844 0.81829 0.70143 0.81945 0.70443 0.82107 C 0.7069 0.82246 0.70912 0.82431 0.71198 0.82524 C 0.71433 0.82639 0.71706 0.82662 0.7194 0.82732 C 0.7224 0.82871 0.72513 0.83056 0.72839 0.83172 C 0.73229 0.83334 0.73646 0.83449 0.74037 0.83588 C 0.74193 0.83658 0.74336 0.8375 0.74492 0.8382 C 0.75156 0.84074 0.75143 0.83959 0.75847 0.84445 C 0.7599 0.84561 0.76133 0.84723 0.76289 0.84885 C 0.76706 0.85278 0.77018 0.85602 0.77344 0.86135 C 0.77448 0.86343 0.775 0.86598 0.77643 0.86783 C 0.77761 0.86968 0.77956 0.87037 0.78086 0.87223 C 0.78412 0.87616 0.78633 0.88125 0.78972 0.88473 C 0.80078 0.89514 0.78698 0.88241 0.80039 0.89329 C 0.80183 0.89468 0.80326 0.89653 0.80495 0.89746 C 0.80768 0.89931 0.81094 0.89977 0.81393 0.90162 C 0.8319 0.91459 0.80625 0.89676 0.82748 0.91042 C 0.83047 0.91227 0.83334 0.91482 0.83633 0.91667 C 0.83776 0.91737 0.83933 0.9176 0.84102 0.91875 C 0.84245 0.91968 0.84375 0.92199 0.84545 0.92292 C 0.84675 0.92408 0.84844 0.92431 0.84987 0.925 C 0.86276 0.93426 0.85183 0.9294 0.86341 0.93357 C 0.86472 0.93519 0.86615 0.93681 0.86784 0.93774 C 0.8711 0.93982 0.875 0.94051 0.87826 0.94213 C 0.87969 0.9426 0.88125 0.94375 0.88268 0.94422 C 0.88685 0.94514 0.89089 0.94561 0.89479 0.9463 C 0.90365 0.95047 0.89649 0.94746 0.91133 0.9507 C 0.91771 0.95186 0.92435 0.95348 0.93099 0.95487 C 0.94206 0.96019 0.93125 0.95556 0.95469 0.95903 C 0.95795 0.95949 0.96081 0.96112 0.9638 0.96112 C 0.98972 0.96181 1.01589 0.96112 1.04206 0.96112 " pathEditMode="relative" rAng="0" ptsTypes="AAAAAAAAAAAAAAAAAAAAAAAAAAAAAAAAAAAAAAAAAAAAAAAAAAAAAAAAAAAAAAAAAAAAAAAAAAAAAAAAAAAAAAAAAAAAAAAAAAAAAAAAAAAAAAAAAAAAAA">
                                      <p:cBhvr>
                                        <p:cTn id="68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36" y="4879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7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7 -2.96296E-6 L 2.08333E-7 0.00023 C 0.00039 0.00764 0.00039 0.01505 0.00169 0.02269 C 0.00221 0.0257 0.0043 0.02755 0.00521 0.03033 C 0.01263 0.05093 0.00039 0.02361 0.01055 0.04537 C 0.01315 0.06389 0.01068 0.0544 0.0194 0.07315 L 0.02305 0.08056 C 0.02422 0.0831 0.02513 0.08588 0.02656 0.0882 L 0.03724 0.10324 C 0.04115 0.11922 0.03594 0.10394 0.0444 0.11343 C 0.06211 0.13264 0.04766 0.1257 0.06224 0.13102 C 0.06393 0.13357 0.06549 0.13658 0.06758 0.13866 C 0.06914 0.14005 0.07109 0.14028 0.07292 0.14121 C 0.0776 0.14283 0.08242 0.14445 0.08711 0.14607 C 0.08958 0.14699 0.09206 0.14746 0.09427 0.14861 C 0.09609 0.14954 0.09779 0.15047 0.09961 0.15116 C 0.1026 0.15232 0.1056 0.15278 0.10859 0.15371 C 0.11094 0.15533 0.11328 0.15718 0.11562 0.1588 C 0.1181 0.15973 0.12057 0.16019 0.12279 0.16135 C 0.12474 0.16181 0.1263 0.16297 0.12812 0.16389 C 0.13594 0.1669 0.13372 0.16505 0.14062 0.16875 C 0.14375 0.17037 0.14674 0.17199 0.14948 0.17385 C 0.15208 0.17547 0.1543 0.17755 0.15664 0.17894 C 0.1638 0.18241 0.17135 0.18426 0.17799 0.18889 L 0.19935 0.20417 C 0.21042 0.21181 0.2043 0.20695 0.21719 0.21922 C 0.22201 0.22361 0.22422 0.22523 0.22786 0.23195 C 0.23151 0.23797 0.23633 0.24885 0.23854 0.25695 C 0.24154 0.26713 0.24232 0.27246 0.24401 0.28218 C 0.24727 0.32801 0.24753 0.32176 0.24401 0.39051 C 0.24362 0.39746 0.24154 0.40394 0.24036 0.41065 L 0.23854 0.42084 C 0.23802 0.42848 0.23789 0.43588 0.23685 0.44352 C 0.23581 0.45139 0.23268 0.46135 0.22969 0.46875 C 0.22865 0.4713 0.22721 0.47361 0.22617 0.47616 C 0.22187 0.48843 0.22812 0.48033 0.21901 0.48889 C 0.21068 0.5125 0.22148 0.48357 0.20833 0.51158 C 0.20677 0.51482 0.20612 0.51829 0.20469 0.52153 C 0.20365 0.52408 0.20247 0.52662 0.20117 0.52917 C 0.1987 0.53426 0.18971 0.55 0.18867 0.5544 C 0.18451 0.57246 0.18828 0.56667 0.17982 0.57454 C 0.17174 0.59167 0.18177 0.57037 0.17096 0.59468 C 0.16992 0.59723 0.16901 0.60023 0.16732 0.60232 C 0.16589 0.6044 0.1638 0.60556 0.16198 0.60741 C 0.15352 0.62547 0.15794 0.61829 0.14948 0.6301 C 0.14896 0.63241 0.14883 0.63519 0.14779 0.6375 C 0.14492 0.64445 0.13516 0.65949 0.13164 0.66273 C 0.12656 0.66783 0.12526 0.66806 0.12096 0.67547 C 0.11966 0.67755 0.11849 0.6801 0.11745 0.68287 C 0.11667 0.68519 0.11706 0.68866 0.11562 0.69051 C 0.11497 0.69167 0.11328 0.69051 0.11211 0.69051 " pathEditMode="relative" rAng="0" ptsTypes="AAAAAAAAAAAAAAAAAAAAAAAAAAAAAAAAAAAAAAAAAAAAAAAAAAA">
                                      <p:cBhvr>
                                        <p:cTn id="7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18" y="3453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0800000">
                                      <p:cBhvr>
                                        <p:cTn id="7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-4.44444E-6 L -1.875E-6 0.00024 C 0.00287 0.00093 0.02865 0.00787 0.03373 0.0125 C 0.04037 0.01899 0.04167 0.01922 0.04727 0.02848 C 0.04883 0.03149 0.04987 0.03519 0.05169 0.03797 C 0.05169 0.0382 0.06602 0.05857 0.06745 0.06042 C 0.06966 0.06366 0.07227 0.06644 0.07422 0.06991 C 0.07643 0.07408 0.07878 0.07825 0.08086 0.08264 C 0.08268 0.08565 0.08399 0.08889 0.08555 0.09213 C 0.08711 0.0963 0.08802 0.10093 0.08998 0.1051 C 0.09128 0.10741 0.09297 0.10926 0.0944 0.11135 C 0.09557 0.11783 0.09701 0.12732 0.09883 0.13357 C 0.10026 0.13797 0.10222 0.1419 0.10365 0.1463 C 0.10599 0.15463 0.10599 0.1595 0.10807 0.16852 C 0.11615 0.20718 0.10964 0.17107 0.11485 0.20047 C 0.11498 0.20348 0.11654 0.24121 0.11927 0.25139 C 0.12031 0.2551 0.12813 0.27917 0.13268 0.28635 C 0.1362 0.29213 0.14102 0.29607 0.14388 0.30232 C 0.15 0.31505 0.14623 0.30973 0.15521 0.31806 C 0.16341 0.33588 0.15482 0.322 0.16615 0.33102 C 0.19219 0.35116 0.17201 0.33612 0.18438 0.35 C 0.18659 0.35232 0.18919 0.35394 0.19128 0.35625 C 0.19284 0.35834 0.19401 0.36088 0.19571 0.36297 C 0.1987 0.36621 0.20209 0.36852 0.20469 0.37223 C 0.20664 0.375 0.20742 0.37894 0.20925 0.38195 C 0.21276 0.3875 0.2168 0.3926 0.22044 0.39769 C 0.22201 0.39977 0.2237 0.40162 0.225 0.40417 C 0.23425 0.42176 0.22904 0.41297 0.24063 0.42963 C 0.24232 0.4338 0.24336 0.43843 0.24531 0.44237 C 0.24701 0.44607 0.25 0.44862 0.25196 0.45186 C 0.25378 0.45487 0.25495 0.45811 0.25651 0.46158 C 0.25729 0.46575 0.25807 0.46991 0.25886 0.47408 C 0.25951 0.4794 0.26016 0.48496 0.26107 0.49005 C 0.26159 0.49329 0.2625 0.49653 0.26328 0.49954 C 0.26406 0.55278 0.26354 0.60579 0.2655 0.6588 C 0.26576 0.66551 0.26732 0.67246 0.27005 0.67778 C 0.27539 0.68936 0.27865 0.69792 0.28789 0.70672 C 0.29024 0.7088 0.29271 0.71065 0.29466 0.71297 C 0.29636 0.71482 0.2974 0.7176 0.29935 0.71922 C 0.30196 0.722 0.30547 0.72292 0.30821 0.7257 C 0.31003 0.72732 0.31094 0.73079 0.31289 0.73195 C 0.32682 0.74213 0.32604 0.73125 0.32604 0.74167 " pathEditMode="relative" rAng="0" ptsTypes="AAAAAAAAAAAAAAAAAAAAAAAAAAAAAAAAAAAAAAAAAA">
                                      <p:cBhvr>
                                        <p:cTn id="76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3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246FB-8869-445F-9A0A-F1F758B0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2F995D-578E-4384-8439-37C67DF84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F54308-66BA-4974-AECB-D6708E3CA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3F4F8F-6136-4547-BE2A-E34343CDDE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873BF-D25C-4B19-88F0-CC98E94B8042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F26B6E-D08C-46B3-AA13-199031EF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071426-9C72-43D0-B1CF-96BD4F3A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18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E39FCE-019E-4B4D-A951-134A1958A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DC6433B-295F-4064-9323-0C090A00E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A40D615-800A-4A3F-91AC-744F9B29D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DBE59C-9E95-4033-8574-5D8729B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873BF-D25C-4B19-88F0-CC98E94B8042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B3AB5D-0CD1-415B-AE6F-6757D155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19B142-A3FF-49C7-B511-8A0348CB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14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8C91BF-0107-49A6-8C10-5411D70E7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B36D46-30FA-4AA6-B8CA-897C1126A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EF4D0E-5577-4330-9C76-B4BF6B6F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873BF-D25C-4B19-88F0-CC98E94B8042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889DB5-0DDA-4867-B668-8F8F9F0D7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6B95C5-A5D8-490C-9253-A8F1BFC7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08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E47942A-90AC-43BD-B821-A50C9361A4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40B4118-D8D6-4343-8813-621AACA84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922A64-8FC0-4869-B80A-DB812ED4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873BF-D25C-4B19-88F0-CC98E94B8042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87A63E-CEBE-40F4-B82F-2F8EB79FC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CBB22-6706-46E8-9C53-B717DDF5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65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4AD1-65C6-41EF-8F5F-708053C8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2AF4F-6B10-4608-A8A9-E87C120C4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3DBDB-B407-4B91-B824-E56482FB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155B-75FB-4531-B6A8-481CDF4A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D2CE9-45E0-4BE3-B255-A2D4CCB7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46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FE0F9-7B76-459B-894F-DE5DA83B4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F33FD-12E4-4980-AD3C-43C5CB26F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E9C7A-94F8-41C7-A688-8CE83FC5F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49C68-985C-45B5-82C1-F84ED02E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740B0-E407-489D-B7DF-D888CAD6A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90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571B2-7679-46F8-9510-69F48530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5141B-3CA7-4AC7-BE5C-B00CB9671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DB897-148C-40BE-85D2-23878D915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43FD5-DA2D-4DDC-9FC8-AFCD906C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D163F-53D3-4702-BA7A-ED2D8F89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80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081BD-53A2-4314-8BE8-17FE88E1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7969C-A8DA-47FC-B6FF-88270BF13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BDA803-5AB5-45C5-83AA-149A7F15E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A05C9-3BAE-4A7E-88EA-6D7C6740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5B2A4-82B3-4BB1-9631-92286A43D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5DE5C-6955-40CD-BFA3-8073E954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73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07BDE-98BA-4E93-B787-49F6A63D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AA0DE-CC94-4ED3-A51C-938BD78AB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24BF5-F41E-4390-86E8-5140554C7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602BB-11D1-4702-8B0B-8946AA510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A6963-028B-4947-9636-A82244BFC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A5CA8-27B1-4245-BE70-BDE878E38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221DCC-D13C-4C7F-9EB1-777217A4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4D96DA-02CD-4DCC-8BBB-D00E49BB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67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D40A-1995-4092-B595-897675C6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A85A9D-A4A3-4CD5-8856-8895B91A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2D4CC-48A3-4F57-B277-41808098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0E49C-C04F-44DB-8C49-825B3C37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27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-24804" y="-841"/>
            <a:ext cx="12245569" cy="6804976"/>
            <a:chOff x="-24804" y="-108567"/>
            <a:chExt cx="12245569" cy="6966567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08567"/>
              <a:ext cx="12192000" cy="6858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04498"/>
              <a:ext cx="341377" cy="24079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45290"/>
              <a:ext cx="192024" cy="22250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00182"/>
              <a:ext cx="301753" cy="16154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40197"/>
              <a:ext cx="262129" cy="1219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195" y="4308327"/>
              <a:ext cx="838202" cy="90525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195" y="4726463"/>
              <a:ext cx="749810" cy="85039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67143">
              <a:off x="0" y="2920863"/>
              <a:ext cx="191274" cy="11119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67143">
              <a:off x="0" y="3171065"/>
              <a:ext cx="191274" cy="111195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49687">
              <a:off x="0" y="3075481"/>
              <a:ext cx="183600" cy="16046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04" y="3841932"/>
              <a:ext cx="4814184" cy="2619456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24804" y="4896413"/>
              <a:ext cx="12216804" cy="196158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6581" y="4238544"/>
              <a:ext cx="4814184" cy="2619456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05059" y="4492093"/>
              <a:ext cx="4179561" cy="236590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02375" y="4070500"/>
              <a:ext cx="5684235" cy="2787500"/>
            </a:xfrm>
            <a:prstGeom prst="rect">
              <a:avLst/>
            </a:prstGeom>
          </p:spPr>
        </p:pic>
      </p:grpSp>
      <p:sp>
        <p:nvSpPr>
          <p:cNvPr id="23" name="矩形 22"/>
          <p:cNvSpPr/>
          <p:nvPr userDrawn="1"/>
        </p:nvSpPr>
        <p:spPr>
          <a:xfrm>
            <a:off x="-26784" y="0"/>
            <a:ext cx="12245569" cy="6858000"/>
          </a:xfrm>
          <a:prstGeom prst="rect">
            <a:avLst/>
          </a:prstGeom>
          <a:gradFill flip="none" rotWithShape="1">
            <a:gsLst>
              <a:gs pos="44000">
                <a:schemeClr val="bg1">
                  <a:alpha val="93000"/>
                </a:schemeClr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305" y="598569"/>
            <a:ext cx="955250" cy="59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2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2C86B2-40DB-4ED8-B418-AF4B5C9C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9CAF09-D1BD-4F42-A8E3-D196C2AC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CAE08-5359-40AA-9923-050654C9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73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FCDEA-E999-4DAE-82E8-4FFFA4C3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855D1-9555-4C0C-BE20-71D479293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3C699-66A2-40D9-B1D0-6E1089276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B6BFB-BF0A-4E68-98D6-279CAC07D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40995-516A-46C6-902C-EA4AC1F0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32919-8D3F-47F1-9D31-59AF10642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87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C794-F5BB-49A0-AA50-15D66EBE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2831F7-5157-4E51-8095-8A7766A3A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4F91B-7AB9-4B54-9F4A-77F09D640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026F1-25A3-4C35-B5BC-85683843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6DCAE-2AE9-4961-9F84-0A9F7A8A7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97B57-1A19-4087-99C3-ABC3B3FF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01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07282-AD34-4709-987E-EC0703335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8A5C0-9288-4D35-91DB-22C98029B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54F44-DCFE-4E8B-9227-07E8058BC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FC190-3BEE-4519-975F-95ADE0AA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0CBB-5298-4EE7-BF61-3DC6FD52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98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677C7-F9AC-4323-9738-03E4E4111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608DB-E362-48DC-BE45-0FD1A0F1E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DF88E-655D-4600-B71F-4484695D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0D2C0-54C7-436E-9491-F04A5A4C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1DF0A-7E47-4ECA-81DB-9F4D6FA0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0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D9A6D8-9477-4105-B1F6-052FF92F3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4AC2DB-308D-4753-8C8F-39AEAA2AE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2B26AC-ADEB-4A3D-87D3-6D6E4E58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873BF-D25C-4B19-88F0-CC98E94B8042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81C138-C986-4A82-BE06-808EC1B43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989116-4AD8-4FFF-919E-5A8D17C5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56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DD1E9C-B97A-4AEE-9AEB-E0F10E1FB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4675A8-8974-4A41-B4A9-B8F3663D7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07F708-FC78-4685-A229-CD1C9ECBE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873BF-D25C-4B19-88F0-CC98E94B8042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CCE027-D605-4E46-8FAE-C7A87404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FC0DDA-7BB1-415D-B399-DEB46054E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74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C5B5FF-9EA9-4223-B1CC-7DE35BA6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6FE18B-51AA-4004-8A87-CF7117880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E19DB3-624D-4EFA-9B51-E59A2194E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873BF-D25C-4B19-88F0-CC98E94B8042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40ED5D-5528-4CA9-8361-31EE592A8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2CAA95-8972-45A9-A0A3-50C2F5404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09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C1975D-D494-4CBB-90C7-32B588D81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56ADA4-5C14-417C-A979-69B03E41B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BE5DB9-54E6-4C2C-AB15-06AD1F823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8EBCCD-87B7-460E-95F0-2A9736B74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873BF-D25C-4B19-88F0-CC98E94B8042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D24B074-A3FC-4400-9A67-FC1286E0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3E6125-6A4A-4C15-9204-BA902362A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25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2E6277-1E00-4744-9ADA-07364AC2B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C83F28B-E295-4948-9383-BE7091A2C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9A194AC-2E03-44C5-B6A8-5B86C7F90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AA704FF-7FFD-460C-94BD-6F971DD0B5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519F04E-439C-43D5-AF42-464D5D57A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EC7CD2-2F6F-4BE5-8B39-1DE04A244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873BF-D25C-4B19-88F0-CC98E94B8042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29A13F-30A3-4E3B-B854-1DC430BC7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5EE3B8-2EAB-4DC1-A312-EF2954EFD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85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893681-ABE5-4C01-8747-DA9EC424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213A20C-E10A-40BB-84E2-3CB13CA0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873BF-D25C-4B19-88F0-CC98E94B8042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EA11A8-5FF7-4C30-AE3D-5A0A3348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23EE09F-C4E0-4690-9E89-12B506D4B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49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EEA15-9B96-48F9-9C31-E57417F53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873BF-D25C-4B19-88F0-CC98E94B8042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D966BC0-CD13-497A-92A7-0344DFD0D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4E6560-363D-4A6D-8806-BC34A2F6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39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3D1C0694-EDA4-41DD-80B5-20358F6755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209550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7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990AAB20-F3B9-4D43-A415-DA4255D756B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209550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4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22B68-AF37-45CE-8F55-1CA6B928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1D025-545F-45BA-8D29-D8897C50B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5AE66-72BE-45DD-AA18-E3777C387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29EB9-DE79-4BDB-8088-F8CDD771124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C847-4BFA-47DD-8C28-AD6EB3F17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C35A6-BA0E-4759-A57D-C021B1689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5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1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32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1.jp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6.pn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6755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141</a:t>
            </a:r>
            <a:endParaRPr lang="en-US" altLang="zh-CN" sz="6000" kern="800" dirty="0" smtClean="0">
              <a:ln w="28575">
                <a:noFill/>
              </a:ln>
              <a:solidFill>
                <a:srgbClr val="4472C4">
                  <a:lumMod val="75000"/>
                </a:srgbClr>
              </a:solidFill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noProof="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HÌNH TAM GIÁC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CHU</a:t>
            </a:r>
            <a:r>
              <a:rPr kumimoji="0" lang="en-US" altLang="zh-CN" sz="6000" b="0" i="0" u="none" strike="noStrike" kern="800" cap="none" spc="0" normalizeH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VI HÌNH TAM GIÁC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61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02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3F3C51-D035-4092-B1BD-9E2A37BAF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0" y="3905250"/>
            <a:ext cx="2952750" cy="2952750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E4BBC8C3-E88C-461E-B9E5-4F68BBFF7B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352926"/>
            <a:ext cx="2505074" cy="25050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C0D8D8-48D5-BED2-3C06-DD97CC30B958}"/>
              </a:ext>
            </a:extLst>
          </p:cNvPr>
          <p:cNvSpPr txBox="1"/>
          <p:nvPr/>
        </p:nvSpPr>
        <p:spPr>
          <a:xfrm>
            <a:off x="3411926" y="2074395"/>
            <a:ext cx="5827323" cy="1710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8800" b="1" spc="300" dirty="0" err="1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Khám</a:t>
            </a:r>
            <a:r>
              <a:rPr lang="en-US" sz="8800" b="1" spc="300" dirty="0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 </a:t>
            </a:r>
            <a:r>
              <a:rPr lang="en-US" sz="8800" b="1" spc="300" dirty="0" err="1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phá</a:t>
            </a:r>
            <a:endParaRPr lang="th-TH" sz="2800" spc="300" dirty="0">
              <a:solidFill>
                <a:srgbClr val="0F5B42"/>
              </a:solidFill>
              <a:latin typeface="Coiny" panose="02000903060500060000" pitchFamily="2" charset="0"/>
              <a:cs typeface="ARMNokla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65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410419" y="309716"/>
            <a:ext cx="11710220" cy="6386052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dirty="0">
                <a:solidFill>
                  <a:prstClr val="white"/>
                </a:solidFill>
                <a:latin typeface="等线" panose="020F0502020204030204"/>
              </a:rPr>
              <a:t>Lựa chọn tranh mình thích để quan sát và kể tên cảnh vật được vẽ trong tranh có các bạn trong nhóm nghe.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3F3C51-D035-4092-B1BD-9E2A37BAF66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916" y="5338916"/>
            <a:ext cx="1519084" cy="1519084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E4BBC8C3-E88C-461E-B9E5-4F68BBFF7B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5338916"/>
            <a:ext cx="1519083" cy="1519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6B5352-4EE5-4392-8E33-FFA25D382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554" y="526300"/>
            <a:ext cx="2236038" cy="2370739"/>
          </a:xfrm>
          <a:prstGeom prst="rect">
            <a:avLst/>
          </a:prstGeom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9BB2EBB7-176D-BE32-F984-1960717929E3}"/>
              </a:ext>
            </a:extLst>
          </p:cNvPr>
          <p:cNvSpPr/>
          <p:nvPr/>
        </p:nvSpPr>
        <p:spPr>
          <a:xfrm>
            <a:off x="4692369" y="704543"/>
            <a:ext cx="2648882" cy="1847850"/>
          </a:xfrm>
          <a:prstGeom prst="rtTriangle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23382D-E202-6780-3D85-18CFDD10735A}"/>
              </a:ext>
            </a:extLst>
          </p:cNvPr>
          <p:cNvSpPr txBox="1"/>
          <p:nvPr/>
        </p:nvSpPr>
        <p:spPr>
          <a:xfrm>
            <a:off x="4237694" y="162232"/>
            <a:ext cx="673377" cy="75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36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th-TH" sz="1000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CCE9A-75ED-80AB-217A-E64602445188}"/>
              </a:ext>
            </a:extLst>
          </p:cNvPr>
          <p:cNvSpPr txBox="1"/>
          <p:nvPr/>
        </p:nvSpPr>
        <p:spPr>
          <a:xfrm>
            <a:off x="4207516" y="2093761"/>
            <a:ext cx="673377" cy="75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36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th-TH" sz="1000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E930BA-F9C4-F1CF-9FD8-1F89DD82D032}"/>
              </a:ext>
            </a:extLst>
          </p:cNvPr>
          <p:cNvSpPr txBox="1"/>
          <p:nvPr/>
        </p:nvSpPr>
        <p:spPr>
          <a:xfrm>
            <a:off x="7311109" y="2165095"/>
            <a:ext cx="673377" cy="75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36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th-TH" sz="1000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571C13-18AD-0716-BDFF-0CADD8D08FF8}"/>
              </a:ext>
            </a:extLst>
          </p:cNvPr>
          <p:cNvSpPr txBox="1"/>
          <p:nvPr/>
        </p:nvSpPr>
        <p:spPr>
          <a:xfrm>
            <a:off x="3870827" y="1427849"/>
            <a:ext cx="821541" cy="421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  <a:endParaRPr lang="th-TH" sz="500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285927-7B92-DF7A-961B-407607500F3D}"/>
              </a:ext>
            </a:extLst>
          </p:cNvPr>
          <p:cNvSpPr txBox="1"/>
          <p:nvPr/>
        </p:nvSpPr>
        <p:spPr>
          <a:xfrm>
            <a:off x="5816628" y="1164580"/>
            <a:ext cx="821541" cy="421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9cm</a:t>
            </a:r>
            <a:endParaRPr lang="th-TH" sz="500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D7A380-381E-36D3-4976-2F2BAE4312A9}"/>
              </a:ext>
            </a:extLst>
          </p:cNvPr>
          <p:cNvSpPr txBox="1"/>
          <p:nvPr/>
        </p:nvSpPr>
        <p:spPr>
          <a:xfrm>
            <a:off x="5408002" y="2523533"/>
            <a:ext cx="821541" cy="421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8cm</a:t>
            </a:r>
            <a:endParaRPr lang="th-TH" sz="500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3FFA5D3-8B8F-4F68-81A9-4A55841C01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6052" y="704543"/>
            <a:ext cx="2179224" cy="211801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3F019F3-A792-2BE0-C3DA-01A4E37736BF}"/>
              </a:ext>
            </a:extLst>
          </p:cNvPr>
          <p:cNvSpPr txBox="1"/>
          <p:nvPr/>
        </p:nvSpPr>
        <p:spPr>
          <a:xfrm>
            <a:off x="819480" y="2983456"/>
            <a:ext cx="3418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giác</a:t>
            </a:r>
            <a:endParaRPr lang="en-US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D8110A-5D28-8305-FC89-642C28CAAAC3}"/>
              </a:ext>
            </a:extLst>
          </p:cNvPr>
          <p:cNvSpPr txBox="1"/>
          <p:nvPr/>
        </p:nvSpPr>
        <p:spPr>
          <a:xfrm>
            <a:off x="819481" y="3406483"/>
            <a:ext cx="3565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ABC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48F8D9-E3BB-3BF5-97B9-B37A80010785}"/>
              </a:ext>
            </a:extLst>
          </p:cNvPr>
          <p:cNvSpPr txBox="1"/>
          <p:nvPr/>
        </p:nvSpPr>
        <p:spPr>
          <a:xfrm>
            <a:off x="4317199" y="3424846"/>
            <a:ext cx="56483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C;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AB, BC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AF0B3E-FAB7-26CF-9B31-4C4A5FECD5A1}"/>
              </a:ext>
            </a:extLst>
          </p:cNvPr>
          <p:cNvSpPr txBox="1"/>
          <p:nvPr/>
        </p:nvSpPr>
        <p:spPr>
          <a:xfrm>
            <a:off x="819479" y="4172060"/>
            <a:ext cx="45538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b) Chu vi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giác</a:t>
            </a:r>
            <a:endParaRPr lang="en-US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08C3EB-EE47-4705-8A8C-92FCFB479DAB}"/>
              </a:ext>
            </a:extLst>
          </p:cNvPr>
          <p:cNvSpPr txBox="1"/>
          <p:nvPr/>
        </p:nvSpPr>
        <p:spPr>
          <a:xfrm>
            <a:off x="976762" y="4649113"/>
            <a:ext cx="85692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ABC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cm + 9 cm + 8 cm = 23 cm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ED4E06-3A3A-662C-DB87-510553162FC6}"/>
              </a:ext>
            </a:extLst>
          </p:cNvPr>
          <p:cNvSpPr txBox="1"/>
          <p:nvPr/>
        </p:nvSpPr>
        <p:spPr>
          <a:xfrm>
            <a:off x="976761" y="5486114"/>
            <a:ext cx="89887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Chu vi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ABC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23 cm.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CBEC29-BA02-9FB5-6C33-3EE00DBBAA67}"/>
              </a:ext>
            </a:extLst>
          </p:cNvPr>
          <p:cNvSpPr txBox="1"/>
          <p:nvPr/>
        </p:nvSpPr>
        <p:spPr>
          <a:xfrm>
            <a:off x="1373778" y="5964582"/>
            <a:ext cx="9444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 vi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endParaRPr lang="en-US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A54BDD3-8506-7AF0-C349-8C5746A0ECE7}"/>
              </a:ext>
            </a:extLst>
          </p:cNvPr>
          <p:cNvSpPr/>
          <p:nvPr/>
        </p:nvSpPr>
        <p:spPr>
          <a:xfrm>
            <a:off x="3870827" y="1375503"/>
            <a:ext cx="673377" cy="51029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CC02BCB-253E-3424-9BD3-E6DF24613818}"/>
              </a:ext>
            </a:extLst>
          </p:cNvPr>
          <p:cNvSpPr/>
          <p:nvPr/>
        </p:nvSpPr>
        <p:spPr>
          <a:xfrm>
            <a:off x="5820473" y="1088394"/>
            <a:ext cx="673377" cy="51029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5717E09-ABF6-D1FD-C523-8D5CB7E2AD8B}"/>
              </a:ext>
            </a:extLst>
          </p:cNvPr>
          <p:cNvSpPr/>
          <p:nvPr/>
        </p:nvSpPr>
        <p:spPr>
          <a:xfrm>
            <a:off x="5375124" y="2567407"/>
            <a:ext cx="673377" cy="51029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/>
      <p:bldP spid="13" grpId="0"/>
      <p:bldP spid="14" grpId="0"/>
      <p:bldP spid="15" grpId="0"/>
      <p:bldP spid="23" grpId="0"/>
      <p:bldP spid="31" grpId="0"/>
      <p:bldP spid="35" grpId="0"/>
      <p:bldP spid="38" grpId="0"/>
      <p:bldP spid="39" grpId="0" animBg="1"/>
      <p:bldP spid="40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3E3161A-EEBC-4A05-A695-5DCC5FE3A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4B525346-2A46-4A4E-B9B0-0999CCC61BF0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D386937-3F7A-4DF7-A2F1-ED5DA5978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586" y="2888343"/>
            <a:ext cx="2647931" cy="396965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80BD8CE3-7CF2-4C61-AC17-625DC230A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23EDD-3229-CD93-CFC7-081C8D90C247}"/>
              </a:ext>
            </a:extLst>
          </p:cNvPr>
          <p:cNvSpPr txBox="1"/>
          <p:nvPr/>
        </p:nvSpPr>
        <p:spPr>
          <a:xfrm>
            <a:off x="1865086" y="2233287"/>
            <a:ext cx="8869357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6000" b="1" spc="300" dirty="0" err="1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Hoạt</a:t>
            </a:r>
            <a:r>
              <a:rPr lang="en-US" sz="6000" b="1" spc="300" dirty="0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 </a:t>
            </a:r>
            <a:r>
              <a:rPr lang="en-US" sz="6000" b="1" spc="300" dirty="0" err="1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động</a:t>
            </a:r>
            <a:r>
              <a:rPr lang="en-US" sz="6000" b="1" spc="300" dirty="0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 – </a:t>
            </a:r>
            <a:r>
              <a:rPr lang="en-US" sz="6000" b="1" spc="300" dirty="0" err="1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Luyện</a:t>
            </a:r>
            <a:r>
              <a:rPr lang="en-US" sz="6000" b="1" spc="300" dirty="0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 </a:t>
            </a:r>
            <a:r>
              <a:rPr lang="en-US" sz="6000" b="1" spc="300" dirty="0" err="1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tập</a:t>
            </a:r>
            <a:endParaRPr lang="th-TH" sz="1600" spc="300" dirty="0">
              <a:solidFill>
                <a:srgbClr val="0F5B42"/>
              </a:solidFill>
              <a:latin typeface="Coiny" panose="02000903060500060000" pitchFamily="2" charset="0"/>
              <a:cs typeface="ARMNokla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96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3E3161A-EEBC-4A05-A695-5DCC5FE3A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4B525346-2A46-4A4E-B9B0-0999CCC61BF0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D386937-3F7A-4DF7-A2F1-ED5DA5978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366" y="3890947"/>
            <a:ext cx="1979151" cy="2967053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80BD8CE3-7CF2-4C61-AC17-625DC230A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240924"/>
            <a:ext cx="2617076" cy="26170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627A21-F9E7-09E0-4084-BFDAFF8F73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66" t="21342" r="3442"/>
          <a:stretch/>
        </p:blipFill>
        <p:spPr>
          <a:xfrm>
            <a:off x="1544018" y="1456418"/>
            <a:ext cx="9176534" cy="197258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31C7FE0-B523-B906-DB79-AE21F95D3A14}"/>
              </a:ext>
            </a:extLst>
          </p:cNvPr>
          <p:cNvSpPr/>
          <p:nvPr/>
        </p:nvSpPr>
        <p:spPr>
          <a:xfrm>
            <a:off x="791183" y="685507"/>
            <a:ext cx="670328" cy="585605"/>
          </a:xfrm>
          <a:prstGeom prst="ellipse">
            <a:avLst/>
          </a:prstGeom>
          <a:solidFill>
            <a:srgbClr val="297D9E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A87A31-CD3B-33AB-346C-A3D157647465}"/>
              </a:ext>
            </a:extLst>
          </p:cNvPr>
          <p:cNvSpPr txBox="1"/>
          <p:nvPr/>
        </p:nvSpPr>
        <p:spPr>
          <a:xfrm>
            <a:off x="1544018" y="675034"/>
            <a:ext cx="10125468" cy="53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4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th-TH" sz="700" b="1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36B656-92A6-3340-F3A8-2B769571AE61}"/>
              </a:ext>
            </a:extLst>
          </p:cNvPr>
          <p:cNvSpPr txBox="1"/>
          <p:nvPr/>
        </p:nvSpPr>
        <p:spPr>
          <a:xfrm>
            <a:off x="1308539" y="3478222"/>
            <a:ext cx="100121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MMP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M, N, P; 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MN, NP, PM.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FF579E-48D3-01DD-8C09-9BE5B676C78A}"/>
              </a:ext>
            </a:extLst>
          </p:cNvPr>
          <p:cNvSpPr txBox="1"/>
          <p:nvPr/>
        </p:nvSpPr>
        <p:spPr>
          <a:xfrm>
            <a:off x="1308539" y="4585040"/>
            <a:ext cx="100121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ABC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A, B, C; 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AB, BC, AC.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958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3E3161A-EEBC-4A05-A695-5DCC5FE3A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4B525346-2A46-4A4E-B9B0-0999CCC61BF0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D386937-3F7A-4DF7-A2F1-ED5DA5978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690" y="4729655"/>
            <a:ext cx="2082827" cy="2128345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80BD8CE3-7CF2-4C61-AC17-625DC230AA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98579"/>
            <a:ext cx="2459421" cy="2459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C6067B-C942-27DE-342F-432188B3A167}"/>
              </a:ext>
            </a:extLst>
          </p:cNvPr>
          <p:cNvSpPr txBox="1"/>
          <p:nvPr/>
        </p:nvSpPr>
        <p:spPr>
          <a:xfrm>
            <a:off x="927612" y="1305259"/>
            <a:ext cx="53252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u="sng" dirty="0" err="1">
                <a:solidFill>
                  <a:srgbClr val="297D9E"/>
                </a:solidFill>
                <a:latin typeface="Coiny" panose="02000903060500060000" pitchFamily="2" charset="0"/>
              </a:rPr>
              <a:t>Tóm</a:t>
            </a:r>
            <a:r>
              <a:rPr lang="en-US" sz="3200" b="1" u="sng" dirty="0">
                <a:solidFill>
                  <a:srgbClr val="297D9E"/>
                </a:solidFill>
                <a:latin typeface="Coiny" panose="02000903060500060000" pitchFamily="2" charset="0"/>
              </a:rPr>
              <a:t> </a:t>
            </a:r>
            <a:r>
              <a:rPr lang="en-US" sz="3200" b="1" u="sng" dirty="0" err="1">
                <a:solidFill>
                  <a:srgbClr val="297D9E"/>
                </a:solidFill>
                <a:latin typeface="Coiny" panose="02000903060500060000" pitchFamily="2" charset="0"/>
              </a:rPr>
              <a:t>tắt</a:t>
            </a:r>
            <a:r>
              <a:rPr lang="en-US" sz="3200" b="1" u="sng" dirty="0">
                <a:solidFill>
                  <a:srgbClr val="297D9E"/>
                </a:solidFill>
                <a:latin typeface="Coiny" panose="02000903060500060000" pitchFamily="2" charset="0"/>
              </a:rPr>
              <a:t>:</a:t>
            </a:r>
          </a:p>
          <a:p>
            <a:pPr>
              <a:defRPr/>
            </a:pPr>
            <a:r>
              <a:rPr lang="en-US" sz="2800" dirty="0" err="1">
                <a:solidFill>
                  <a:srgbClr val="297D9E"/>
                </a:solidFill>
                <a:latin typeface="Coiny" panose="02000903060500060000" pitchFamily="2" charset="0"/>
              </a:rPr>
              <a:t>Cạnh</a:t>
            </a:r>
            <a:r>
              <a:rPr lang="en-US" sz="2800" dirty="0">
                <a:solidFill>
                  <a:srgbClr val="297D9E"/>
                </a:solidFill>
                <a:latin typeface="Coiny" panose="02000903060500060000" pitchFamily="2" charset="0"/>
              </a:rPr>
              <a:t> MN: 6 cm</a:t>
            </a:r>
          </a:p>
          <a:p>
            <a:pPr>
              <a:defRPr/>
            </a:pPr>
            <a:r>
              <a:rPr lang="en-US" sz="2800" dirty="0" err="1">
                <a:solidFill>
                  <a:srgbClr val="297D9E"/>
                </a:solidFill>
                <a:latin typeface="Coiny" panose="02000903060500060000" pitchFamily="2" charset="0"/>
              </a:rPr>
              <a:t>Cạnh</a:t>
            </a:r>
            <a:r>
              <a:rPr lang="en-US" sz="2800" dirty="0">
                <a:solidFill>
                  <a:srgbClr val="297D9E"/>
                </a:solidFill>
                <a:latin typeface="Coiny" panose="02000903060500060000" pitchFamily="2" charset="0"/>
              </a:rPr>
              <a:t> MP: 8cm</a:t>
            </a:r>
          </a:p>
          <a:p>
            <a:pPr>
              <a:defRPr/>
            </a:pPr>
            <a:r>
              <a:rPr lang="en-US" sz="2800" dirty="0" err="1">
                <a:solidFill>
                  <a:srgbClr val="297D9E"/>
                </a:solidFill>
                <a:latin typeface="Coiny" panose="02000903060500060000" pitchFamily="2" charset="0"/>
              </a:rPr>
              <a:t>Cạnh</a:t>
            </a:r>
            <a:r>
              <a:rPr lang="en-US" sz="2800" dirty="0">
                <a:solidFill>
                  <a:srgbClr val="297D9E"/>
                </a:solidFill>
                <a:latin typeface="Coiny" panose="02000903060500060000" pitchFamily="2" charset="0"/>
              </a:rPr>
              <a:t> NP: 7cm</a:t>
            </a:r>
          </a:p>
          <a:p>
            <a:pPr>
              <a:defRPr/>
            </a:pPr>
            <a:r>
              <a:rPr lang="en-US" sz="2800" dirty="0" err="1">
                <a:solidFill>
                  <a:srgbClr val="297D9E"/>
                </a:solidFill>
                <a:latin typeface="Coiny" panose="02000903060500060000" pitchFamily="2" charset="0"/>
              </a:rPr>
              <a:t>Tính</a:t>
            </a:r>
            <a:r>
              <a:rPr lang="en-US" sz="2800" dirty="0">
                <a:solidFill>
                  <a:srgbClr val="297D9E"/>
                </a:solidFill>
                <a:latin typeface="Coiny" panose="02000903060500060000" pitchFamily="2" charset="0"/>
              </a:rPr>
              <a:t> chu vi MNP: ….cm?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9C75969-2D7A-EA11-BE76-119BD84B3E32}"/>
              </a:ext>
            </a:extLst>
          </p:cNvPr>
          <p:cNvSpPr/>
          <p:nvPr/>
        </p:nvSpPr>
        <p:spPr>
          <a:xfrm>
            <a:off x="710944" y="676628"/>
            <a:ext cx="670328" cy="585605"/>
          </a:xfrm>
          <a:prstGeom prst="ellipse">
            <a:avLst/>
          </a:prstGeom>
          <a:solidFill>
            <a:srgbClr val="297D9E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FB32E9EB-EBBB-C4E9-314B-C580852D232E}"/>
              </a:ext>
            </a:extLst>
          </p:cNvPr>
          <p:cNvSpPr/>
          <p:nvPr/>
        </p:nvSpPr>
        <p:spPr>
          <a:xfrm>
            <a:off x="7901769" y="1726302"/>
            <a:ext cx="2647932" cy="1951937"/>
          </a:xfrm>
          <a:prstGeom prst="rtTriangle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0E724C-4036-18AA-8DD3-9CDEAD5D5B50}"/>
              </a:ext>
            </a:extLst>
          </p:cNvPr>
          <p:cNvSpPr txBox="1"/>
          <p:nvPr/>
        </p:nvSpPr>
        <p:spPr>
          <a:xfrm>
            <a:off x="7471264" y="1051416"/>
            <a:ext cx="673377" cy="75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36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th-TH" sz="1000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D3D0E8-E126-54F4-127A-68DB6C22BCBB}"/>
              </a:ext>
            </a:extLst>
          </p:cNvPr>
          <p:cNvSpPr txBox="1"/>
          <p:nvPr/>
        </p:nvSpPr>
        <p:spPr>
          <a:xfrm>
            <a:off x="7375228" y="3354024"/>
            <a:ext cx="673377" cy="75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36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th-TH" sz="1000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05224A-FF92-A207-7881-635CE82609C3}"/>
              </a:ext>
            </a:extLst>
          </p:cNvPr>
          <p:cNvSpPr txBox="1"/>
          <p:nvPr/>
        </p:nvSpPr>
        <p:spPr>
          <a:xfrm>
            <a:off x="10549701" y="3376757"/>
            <a:ext cx="673377" cy="75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36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th-TH" sz="1000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4D124B-5B31-D4CE-C11A-5FB262BD366B}"/>
              </a:ext>
            </a:extLst>
          </p:cNvPr>
          <p:cNvSpPr txBox="1"/>
          <p:nvPr/>
        </p:nvSpPr>
        <p:spPr>
          <a:xfrm>
            <a:off x="7068571" y="2516051"/>
            <a:ext cx="821541" cy="421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  <a:endParaRPr lang="th-TH" sz="500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B03EA1-803B-0D9D-688E-0475117E299C}"/>
              </a:ext>
            </a:extLst>
          </p:cNvPr>
          <p:cNvSpPr txBox="1"/>
          <p:nvPr/>
        </p:nvSpPr>
        <p:spPr>
          <a:xfrm>
            <a:off x="9065871" y="2236200"/>
            <a:ext cx="821541" cy="421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8cm</a:t>
            </a:r>
            <a:endParaRPr lang="th-TH" sz="500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DE7653-C327-FF8F-2ACD-A75A12B77BC0}"/>
              </a:ext>
            </a:extLst>
          </p:cNvPr>
          <p:cNvSpPr txBox="1"/>
          <p:nvPr/>
        </p:nvSpPr>
        <p:spPr>
          <a:xfrm>
            <a:off x="8603601" y="3739043"/>
            <a:ext cx="821541" cy="421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  <a:endParaRPr lang="th-TH" sz="500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D5568C-D8B7-52C4-2685-25833D4B602D}"/>
              </a:ext>
            </a:extLst>
          </p:cNvPr>
          <p:cNvSpPr txBox="1"/>
          <p:nvPr/>
        </p:nvSpPr>
        <p:spPr>
          <a:xfrm>
            <a:off x="1381272" y="683918"/>
            <a:ext cx="6763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297D9E"/>
                </a:solidFill>
                <a:latin typeface="Coiny" panose="02000903060500060000" pitchFamily="2" charset="0"/>
              </a:rPr>
              <a:t>Tính</a:t>
            </a:r>
            <a:r>
              <a:rPr lang="en-US" sz="3200" dirty="0">
                <a:solidFill>
                  <a:srgbClr val="297D9E"/>
                </a:solidFill>
                <a:latin typeface="Coiny" panose="02000903060500060000" pitchFamily="2" charset="0"/>
              </a:rPr>
              <a:t> chu vi </a:t>
            </a:r>
            <a:r>
              <a:rPr lang="en-US" sz="3200" dirty="0" err="1">
                <a:solidFill>
                  <a:srgbClr val="297D9E"/>
                </a:solidFill>
                <a:latin typeface="Coiny" panose="02000903060500060000" pitchFamily="2" charset="0"/>
              </a:rPr>
              <a:t>của</a:t>
            </a:r>
            <a:r>
              <a:rPr lang="en-US" sz="3200" dirty="0">
                <a:solidFill>
                  <a:srgbClr val="297D9E"/>
                </a:solidFill>
                <a:latin typeface="Coiny" panose="02000903060500060000" pitchFamily="2" charset="0"/>
              </a:rPr>
              <a:t> </a:t>
            </a:r>
            <a:r>
              <a:rPr lang="vi-VN" sz="3200" dirty="0">
                <a:solidFill>
                  <a:srgbClr val="297D9E"/>
                </a:solidFill>
                <a:latin typeface="Coiny" panose="02000903060500060000" pitchFamily="2" charset="0"/>
              </a:rPr>
              <a:t> hình tam giác dưới đây:</a:t>
            </a:r>
            <a:endParaRPr lang="en-US" sz="3200" dirty="0">
              <a:solidFill>
                <a:srgbClr val="297D9E"/>
              </a:solidFill>
              <a:latin typeface="Coiny" panose="0200090306050006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1DC419-E85A-0AF3-49CA-D3F52935A0C9}"/>
              </a:ext>
            </a:extLst>
          </p:cNvPr>
          <p:cNvSpPr txBox="1"/>
          <p:nvPr/>
        </p:nvSpPr>
        <p:spPr>
          <a:xfrm>
            <a:off x="3383991" y="3576369"/>
            <a:ext cx="1692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u="sng" dirty="0" err="1">
                <a:solidFill>
                  <a:srgbClr val="297D9E"/>
                </a:solidFill>
                <a:latin typeface="Coiny" panose="02000903060500060000" pitchFamily="2" charset="0"/>
              </a:rPr>
              <a:t>Bài</a:t>
            </a:r>
            <a:r>
              <a:rPr lang="en-US" sz="3200" b="1" u="sng" dirty="0">
                <a:solidFill>
                  <a:srgbClr val="297D9E"/>
                </a:solidFill>
                <a:latin typeface="Coiny" panose="02000903060500060000" pitchFamily="2" charset="0"/>
              </a:rPr>
              <a:t> </a:t>
            </a:r>
            <a:r>
              <a:rPr lang="en-US" sz="3200" b="1" u="sng" dirty="0" err="1">
                <a:solidFill>
                  <a:srgbClr val="297D9E"/>
                </a:solidFill>
                <a:latin typeface="Coiny" panose="02000903060500060000" pitchFamily="2" charset="0"/>
              </a:rPr>
              <a:t>giải</a:t>
            </a:r>
            <a:r>
              <a:rPr lang="en-US" sz="3200" b="1" u="sng" dirty="0">
                <a:solidFill>
                  <a:srgbClr val="297D9E"/>
                </a:solidFill>
                <a:latin typeface="Coiny" panose="02000903060500060000" pitchFamily="2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69E2EC-2C37-B1A3-2AB6-D8B4A30A06FB}"/>
              </a:ext>
            </a:extLst>
          </p:cNvPr>
          <p:cNvSpPr txBox="1"/>
          <p:nvPr/>
        </p:nvSpPr>
        <p:spPr>
          <a:xfrm>
            <a:off x="1656422" y="4112651"/>
            <a:ext cx="58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297D9E"/>
                </a:solidFill>
                <a:latin typeface="Coiny" panose="02000903060500060000" pitchFamily="2" charset="0"/>
              </a:rPr>
              <a:t>Chu vi </a:t>
            </a:r>
            <a:r>
              <a:rPr lang="en-US" sz="3200" dirty="0" err="1">
                <a:solidFill>
                  <a:srgbClr val="297D9E"/>
                </a:solidFill>
                <a:latin typeface="Coiny" panose="02000903060500060000" pitchFamily="2" charset="0"/>
              </a:rPr>
              <a:t>của</a:t>
            </a:r>
            <a:r>
              <a:rPr lang="en-US" sz="3200" dirty="0">
                <a:solidFill>
                  <a:srgbClr val="297D9E"/>
                </a:solidFill>
                <a:latin typeface="Coiny" panose="02000903060500060000" pitchFamily="2" charset="0"/>
              </a:rPr>
              <a:t> </a:t>
            </a:r>
            <a:r>
              <a:rPr lang="vi-VN" sz="3200" dirty="0">
                <a:solidFill>
                  <a:srgbClr val="297D9E"/>
                </a:solidFill>
                <a:latin typeface="Coiny" panose="02000903060500060000" pitchFamily="2" charset="0"/>
              </a:rPr>
              <a:t> hình tam giác </a:t>
            </a:r>
            <a:r>
              <a:rPr lang="en-US" sz="3200" dirty="0">
                <a:solidFill>
                  <a:srgbClr val="297D9E"/>
                </a:solidFill>
                <a:latin typeface="Coiny" panose="02000903060500060000" pitchFamily="2" charset="0"/>
              </a:rPr>
              <a:t>MNP </a:t>
            </a:r>
            <a:r>
              <a:rPr lang="en-US" sz="3200" dirty="0" err="1">
                <a:solidFill>
                  <a:srgbClr val="297D9E"/>
                </a:solidFill>
                <a:latin typeface="Coiny" panose="02000903060500060000" pitchFamily="2" charset="0"/>
              </a:rPr>
              <a:t>là</a:t>
            </a:r>
            <a:r>
              <a:rPr lang="vi-VN" sz="3200" dirty="0">
                <a:solidFill>
                  <a:srgbClr val="297D9E"/>
                </a:solidFill>
                <a:latin typeface="Coiny" panose="02000903060500060000" pitchFamily="2" charset="0"/>
              </a:rPr>
              <a:t>:</a:t>
            </a:r>
            <a:endParaRPr lang="en-US" sz="3200" dirty="0">
              <a:solidFill>
                <a:srgbClr val="297D9E"/>
              </a:solidFill>
              <a:latin typeface="Coiny" panose="02000903060500060000" pitchFamily="2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4F700A2-2BC7-AD53-8E17-C58D38ACF069}"/>
              </a:ext>
            </a:extLst>
          </p:cNvPr>
          <p:cNvSpPr/>
          <p:nvPr/>
        </p:nvSpPr>
        <p:spPr>
          <a:xfrm>
            <a:off x="7056914" y="2539906"/>
            <a:ext cx="673377" cy="51029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CAF2349-5F20-9ADB-8A1F-06C2ECCC8D2A}"/>
              </a:ext>
            </a:extLst>
          </p:cNvPr>
          <p:cNvSpPr/>
          <p:nvPr/>
        </p:nvSpPr>
        <p:spPr>
          <a:xfrm>
            <a:off x="9088453" y="2191978"/>
            <a:ext cx="673377" cy="51029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6631A37-248F-25E7-660D-BE993EA95D2F}"/>
              </a:ext>
            </a:extLst>
          </p:cNvPr>
          <p:cNvSpPr/>
          <p:nvPr/>
        </p:nvSpPr>
        <p:spPr>
          <a:xfrm>
            <a:off x="8625775" y="3752469"/>
            <a:ext cx="673377" cy="51029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469088-5FE4-1D12-ED6E-2E901D512D1D}"/>
              </a:ext>
            </a:extLst>
          </p:cNvPr>
          <p:cNvSpPr txBox="1"/>
          <p:nvPr/>
        </p:nvSpPr>
        <p:spPr>
          <a:xfrm>
            <a:off x="2600326" y="4630011"/>
            <a:ext cx="3259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297D9E"/>
                </a:solidFill>
                <a:latin typeface="Coiny" panose="02000903060500060000" pitchFamily="2" charset="0"/>
              </a:rPr>
              <a:t>6 + 8 + 7 = 21 (cm)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06B358-C476-23DF-56FF-A2D390E5D855}"/>
              </a:ext>
            </a:extLst>
          </p:cNvPr>
          <p:cNvSpPr txBox="1"/>
          <p:nvPr/>
        </p:nvSpPr>
        <p:spPr>
          <a:xfrm>
            <a:off x="4083886" y="5097647"/>
            <a:ext cx="2984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297D9E"/>
                </a:solidFill>
                <a:latin typeface="Coiny" panose="02000903060500060000" pitchFamily="2" charset="0"/>
              </a:rPr>
              <a:t>Đáp</a:t>
            </a:r>
            <a:r>
              <a:rPr lang="en-US" sz="3200" dirty="0">
                <a:solidFill>
                  <a:srgbClr val="297D9E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297D9E"/>
                </a:solidFill>
                <a:latin typeface="Coiny" panose="02000903060500060000" pitchFamily="2" charset="0"/>
              </a:rPr>
              <a:t>số</a:t>
            </a:r>
            <a:r>
              <a:rPr lang="en-US" sz="3200" dirty="0">
                <a:solidFill>
                  <a:srgbClr val="297D9E"/>
                </a:solidFill>
                <a:latin typeface="Coiny" panose="02000903060500060000" pitchFamily="2" charset="0"/>
              </a:rPr>
              <a:t>: 21 cm</a:t>
            </a:r>
          </a:p>
        </p:txBody>
      </p:sp>
    </p:spTree>
    <p:extLst>
      <p:ext uri="{BB962C8B-B14F-4D97-AF65-F5344CB8AC3E}">
        <p14:creationId xmlns:p14="http://schemas.microsoft.com/office/powerpoint/2010/main" val="3713722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8" grpId="0" animBg="1"/>
      <p:bldP spid="29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3E3161A-EEBC-4A05-A695-5DCC5FE3A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4B525346-2A46-4A4E-B9B0-0999CCC61BF0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D386937-3F7A-4DF7-A2F1-ED5DA5978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586" y="2888343"/>
            <a:ext cx="2647931" cy="396965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80BD8CE3-7CF2-4C61-AC17-625DC230A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8F4616-3761-E879-3527-42F17E963B07}"/>
              </a:ext>
            </a:extLst>
          </p:cNvPr>
          <p:cNvSpPr txBox="1"/>
          <p:nvPr/>
        </p:nvSpPr>
        <p:spPr>
          <a:xfrm>
            <a:off x="3313781" y="1872034"/>
            <a:ext cx="5564438" cy="155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8000" b="1" spc="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0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th-TH" sz="8000" b="1" spc="300" dirty="0">
              <a:solidFill>
                <a:srgbClr val="002060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226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id="{1AD70510-7F0B-4153-9253-F5E5B6B74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6">
            <a:extLst>
              <a:ext uri="{FF2B5EF4-FFF2-40B4-BE49-F238E27FC236}">
                <a16:creationId xmlns:a16="http://schemas.microsoft.com/office/drawing/2014/main" id="{982BAAC0-285D-43E5-956A-1162FF8D14E9}"/>
              </a:ext>
            </a:extLst>
          </p:cNvPr>
          <p:cNvSpPr/>
          <p:nvPr/>
        </p:nvSpPr>
        <p:spPr>
          <a:xfrm>
            <a:off x="173152" y="327917"/>
            <a:ext cx="11764645" cy="6496010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5272DC7-F632-2D9A-1732-6041090D2100}"/>
              </a:ext>
            </a:extLst>
          </p:cNvPr>
          <p:cNvSpPr/>
          <p:nvPr/>
        </p:nvSpPr>
        <p:spPr>
          <a:xfrm>
            <a:off x="254203" y="496985"/>
            <a:ext cx="670328" cy="585605"/>
          </a:xfrm>
          <a:prstGeom prst="ellipse">
            <a:avLst/>
          </a:prstGeom>
          <a:solidFill>
            <a:srgbClr val="297D9E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6DE7A142-FD67-5F06-A2AD-FF67FA846A03}"/>
              </a:ext>
            </a:extLst>
          </p:cNvPr>
          <p:cNvSpPr/>
          <p:nvPr/>
        </p:nvSpPr>
        <p:spPr>
          <a:xfrm>
            <a:off x="9003612" y="2040423"/>
            <a:ext cx="1529255" cy="1120506"/>
          </a:xfrm>
          <a:prstGeom prst="triangle">
            <a:avLst>
              <a:gd name="adj" fmla="val 427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4E155F-C368-7AAF-A406-95DFC98A76FA}"/>
              </a:ext>
            </a:extLst>
          </p:cNvPr>
          <p:cNvSpPr txBox="1"/>
          <p:nvPr/>
        </p:nvSpPr>
        <p:spPr>
          <a:xfrm>
            <a:off x="8368296" y="2130873"/>
            <a:ext cx="1082202" cy="604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  <a:endParaRPr lang="th-TH" sz="800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472840-CDAE-8707-2CA0-EB2CD40CE4BF}"/>
              </a:ext>
            </a:extLst>
          </p:cNvPr>
          <p:cNvSpPr txBox="1"/>
          <p:nvPr/>
        </p:nvSpPr>
        <p:spPr>
          <a:xfrm>
            <a:off x="10039619" y="2130873"/>
            <a:ext cx="1082202" cy="604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  <a:endParaRPr lang="th-TH" sz="800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927DAC-DA24-C82C-7B86-DD2CEE311B64}"/>
              </a:ext>
            </a:extLst>
          </p:cNvPr>
          <p:cNvSpPr txBox="1"/>
          <p:nvPr/>
        </p:nvSpPr>
        <p:spPr>
          <a:xfrm>
            <a:off x="9227138" y="3071048"/>
            <a:ext cx="1082202" cy="604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  <a:endParaRPr lang="th-TH" sz="800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A34005D-FBA9-04BA-9986-C2DEE86AC16A}"/>
              </a:ext>
            </a:extLst>
          </p:cNvPr>
          <p:cNvSpPr txBox="1"/>
          <p:nvPr/>
        </p:nvSpPr>
        <p:spPr>
          <a:xfrm>
            <a:off x="1005989" y="449730"/>
            <a:ext cx="10115832" cy="1725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h-TH" sz="800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1299E2-4B84-7EBD-6309-F863228D26E0}"/>
              </a:ext>
            </a:extLst>
          </p:cNvPr>
          <p:cNvSpPr txBox="1"/>
          <p:nvPr/>
        </p:nvSpPr>
        <p:spPr>
          <a:xfrm>
            <a:off x="3200640" y="2322712"/>
            <a:ext cx="4814708" cy="604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1dm</a:t>
            </a:r>
            <a:endParaRPr lang="th-TH" sz="800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6B1071F-BAFD-76C4-111C-ABF30C877841}"/>
              </a:ext>
            </a:extLst>
          </p:cNvPr>
          <p:cNvSpPr txBox="1"/>
          <p:nvPr/>
        </p:nvSpPr>
        <p:spPr>
          <a:xfrm>
            <a:off x="3230671" y="2858474"/>
            <a:ext cx="3848123" cy="604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:…..m?</a:t>
            </a:r>
            <a:endParaRPr lang="th-TH" sz="800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27667C-6A41-431E-F1DB-9586667A2A9A}"/>
              </a:ext>
            </a:extLst>
          </p:cNvPr>
          <p:cNvSpPr txBox="1"/>
          <p:nvPr/>
        </p:nvSpPr>
        <p:spPr>
          <a:xfrm>
            <a:off x="4608525" y="3366589"/>
            <a:ext cx="1834912" cy="604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800" b="1" u="sng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u="sng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th-TH" sz="800" u="sng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A55419A-E546-F675-106D-6A14F64F1926}"/>
              </a:ext>
            </a:extLst>
          </p:cNvPr>
          <p:cNvCxnSpPr>
            <a:cxnSpLocks/>
          </p:cNvCxnSpPr>
          <p:nvPr/>
        </p:nvCxnSpPr>
        <p:spPr>
          <a:xfrm>
            <a:off x="2064182" y="975772"/>
            <a:ext cx="82451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7C681E-271E-2B8B-A0A6-1B9374C6905F}"/>
              </a:ext>
            </a:extLst>
          </p:cNvPr>
          <p:cNvCxnSpPr>
            <a:cxnSpLocks/>
          </p:cNvCxnSpPr>
          <p:nvPr/>
        </p:nvCxnSpPr>
        <p:spPr>
          <a:xfrm>
            <a:off x="3946842" y="1532907"/>
            <a:ext cx="24689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7D61E1-AB27-32F2-95CA-A2EFAF751455}"/>
              </a:ext>
            </a:extLst>
          </p:cNvPr>
          <p:cNvCxnSpPr>
            <a:cxnSpLocks/>
          </p:cNvCxnSpPr>
          <p:nvPr/>
        </p:nvCxnSpPr>
        <p:spPr>
          <a:xfrm>
            <a:off x="6863533" y="1532907"/>
            <a:ext cx="34458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630AFF9-1378-F3BD-1F12-76300B1FBB62}"/>
              </a:ext>
            </a:extLst>
          </p:cNvPr>
          <p:cNvCxnSpPr>
            <a:cxnSpLocks/>
          </p:cNvCxnSpPr>
          <p:nvPr/>
        </p:nvCxnSpPr>
        <p:spPr>
          <a:xfrm>
            <a:off x="1005989" y="2089812"/>
            <a:ext cx="10581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3EE69DE-3A02-D39D-2062-51C7FCB80F97}"/>
              </a:ext>
            </a:extLst>
          </p:cNvPr>
          <p:cNvSpPr txBox="1"/>
          <p:nvPr/>
        </p:nvSpPr>
        <p:spPr>
          <a:xfrm>
            <a:off x="4215137" y="1872491"/>
            <a:ext cx="1834912" cy="604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800" b="1" u="sng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u="sng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u="sng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th-TH" sz="800" u="sng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A0C50B1-8CBE-91D2-76AB-EF7138BAB537}"/>
              </a:ext>
            </a:extLst>
          </p:cNvPr>
          <p:cNvSpPr/>
          <p:nvPr/>
        </p:nvSpPr>
        <p:spPr>
          <a:xfrm>
            <a:off x="8368296" y="2130873"/>
            <a:ext cx="899920" cy="65953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3CD421-F01D-70A4-EE83-E52B0F743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6528" y="2136654"/>
            <a:ext cx="908383" cy="67061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0EE5050F-4578-2E18-660D-C8220DF8BDC8}"/>
              </a:ext>
            </a:extLst>
          </p:cNvPr>
          <p:cNvSpPr/>
          <p:nvPr/>
        </p:nvSpPr>
        <p:spPr>
          <a:xfrm>
            <a:off x="9228651" y="3196552"/>
            <a:ext cx="899920" cy="65953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193E55-D2ED-AA21-175B-A0CFE74545AA}"/>
              </a:ext>
            </a:extLst>
          </p:cNvPr>
          <p:cNvSpPr txBox="1"/>
          <p:nvPr/>
        </p:nvSpPr>
        <p:spPr>
          <a:xfrm>
            <a:off x="3479790" y="4590573"/>
            <a:ext cx="5050216" cy="604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th-TH" sz="800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1CF6F4-38E2-450D-382A-4A24DC5C6573}"/>
              </a:ext>
            </a:extLst>
          </p:cNvPr>
          <p:cNvSpPr txBox="1"/>
          <p:nvPr/>
        </p:nvSpPr>
        <p:spPr>
          <a:xfrm>
            <a:off x="2971075" y="3818323"/>
            <a:ext cx="5847181" cy="799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30000"/>
              </a:lnSpc>
              <a:defRPr/>
            </a:pPr>
            <a:endParaRPr lang="th-TH" sz="800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1B5B8-BA28-50BD-449B-5ECE54B25C60}"/>
              </a:ext>
            </a:extLst>
          </p:cNvPr>
          <p:cNvSpPr txBox="1"/>
          <p:nvPr/>
        </p:nvSpPr>
        <p:spPr>
          <a:xfrm>
            <a:off x="4101994" y="4223708"/>
            <a:ext cx="5050216" cy="604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+ 1+ 1 =3 (dm)</a:t>
            </a:r>
            <a:endParaRPr lang="th-TH" sz="800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D8E6A2-F2DA-7E5F-972C-3968718833E0}"/>
              </a:ext>
            </a:extLst>
          </p:cNvPr>
          <p:cNvSpPr txBox="1"/>
          <p:nvPr/>
        </p:nvSpPr>
        <p:spPr>
          <a:xfrm>
            <a:off x="3992036" y="5005624"/>
            <a:ext cx="5050216" cy="604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x 3 = 300 (dm)</a:t>
            </a:r>
            <a:endParaRPr lang="th-TH" sz="800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D8DAC6-AE03-3563-8B45-85FBA7CAB804}"/>
              </a:ext>
            </a:extLst>
          </p:cNvPr>
          <p:cNvSpPr txBox="1"/>
          <p:nvPr/>
        </p:nvSpPr>
        <p:spPr>
          <a:xfrm>
            <a:off x="4101994" y="5485085"/>
            <a:ext cx="5050216" cy="604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300dm = 30m</a:t>
            </a:r>
            <a:endParaRPr lang="th-TH" sz="800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3F9A5-94E9-32BC-0C3E-CF8139BFEC54}"/>
              </a:ext>
            </a:extLst>
          </p:cNvPr>
          <p:cNvSpPr txBox="1"/>
          <p:nvPr/>
        </p:nvSpPr>
        <p:spPr>
          <a:xfrm>
            <a:off x="5607994" y="5972959"/>
            <a:ext cx="2683949" cy="604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spc="300" dirty="0">
                <a:solidFill>
                  <a:srgbClr val="0F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30m</a:t>
            </a:r>
            <a:endParaRPr lang="th-TH" sz="800" spc="300" dirty="0">
              <a:solidFill>
                <a:srgbClr val="0F5B42"/>
              </a:solidFill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96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14" grpId="0"/>
      <p:bldP spid="15" grpId="0" animBg="1"/>
      <p:bldP spid="17" grpId="0" animBg="1"/>
      <p:bldP spid="18" grpId="0"/>
      <p:bldP spid="19" grpId="0"/>
      <p:bldP spid="20" grpId="0"/>
      <p:bldP spid="21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993C6C-D8FC-462D-BA4C-48D0DE706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DC8D5C83-8C91-4469-87EE-65A8A7FABE35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AC5884B-635F-4BC5-92F1-E3322D35A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037" y="0"/>
            <a:ext cx="2916963" cy="37868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68EA810-C8CE-4A9E-944D-5E9300185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51200"/>
            <a:ext cx="4025311" cy="36505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DDAC81B-18C1-4BD7-9E4B-8B58B3537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76" y="0"/>
            <a:ext cx="1682095" cy="15118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F75BD88-1F1D-417E-8E20-07CFEF250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980167"/>
            <a:ext cx="6096001" cy="4877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C74C66-2DA4-4D07-820A-BA95EA7308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9664" y="2016533"/>
            <a:ext cx="962032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141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Hình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tam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giác</a:t>
            </a:r>
            <a:endParaRPr lang="en-US" sz="4800" b="1" dirty="0" smtClean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Chu vi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hình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tam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giác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5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715" flipH="1">
            <a:off x="10222263" y="3216025"/>
            <a:ext cx="946563" cy="1181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8ABD78-4FB8-2407-DAE7-692B75322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066" y="236693"/>
            <a:ext cx="2116319" cy="2404908"/>
          </a:xfrm>
          <a:prstGeom prst="rect">
            <a:avLst/>
          </a:prstGeom>
        </p:spPr>
      </p:pic>
      <p:pic>
        <p:nvPicPr>
          <p:cNvPr id="1028" name="Picture 4" descr="Girl Sailing Kids Sticker - TenStickers">
            <a:extLst>
              <a:ext uri="{FF2B5EF4-FFF2-40B4-BE49-F238E27FC236}">
                <a16:creationId xmlns:a16="http://schemas.microsoft.com/office/drawing/2014/main" id="{32EC7FB5-F78F-4742-1CF3-C61212B39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066" y="4356071"/>
            <a:ext cx="2530134" cy="230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id="{910F7708-83FF-CDF8-3BDF-E969201CA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66" y="389403"/>
            <a:ext cx="1409374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2DA065-AF49-4E12-AE0B-198503917DAF}"/>
              </a:ext>
            </a:extLst>
          </p:cNvPr>
          <p:cNvSpPr txBox="1"/>
          <p:nvPr/>
        </p:nvSpPr>
        <p:spPr>
          <a:xfrm>
            <a:off x="3045896" y="836260"/>
            <a:ext cx="7134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….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ngày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…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tháng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…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năm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…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2194B1-D3FF-52C8-E8A6-3C3F20D01AD5}"/>
              </a:ext>
            </a:extLst>
          </p:cNvPr>
          <p:cNvSpPr txBox="1"/>
          <p:nvPr/>
        </p:nvSpPr>
        <p:spPr>
          <a:xfrm>
            <a:off x="5181936" y="2114290"/>
            <a:ext cx="2406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6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024BFF-041B-1DB1-A935-140F5D832A15}"/>
              </a:ext>
            </a:extLst>
          </p:cNvPr>
          <p:cNvSpPr txBox="1"/>
          <p:nvPr/>
        </p:nvSpPr>
        <p:spPr>
          <a:xfrm>
            <a:off x="2846900" y="2685169"/>
            <a:ext cx="7134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141: 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tam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giác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 Chu vi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tam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giác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3F3C51-D035-4092-B1BD-9E2A37BAF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29" y="3127829"/>
            <a:ext cx="3730171" cy="3730171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E4BBC8C3-E88C-461E-B9E5-4F68BBFF7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E760CD-B704-40B8-A9A5-095BC0332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424" y="-2"/>
            <a:ext cx="2116319" cy="2404908"/>
          </a:xfrm>
          <a:prstGeom prst="rect">
            <a:avLst/>
          </a:prstGeom>
        </p:spPr>
      </p:pic>
      <p:pic>
        <p:nvPicPr>
          <p:cNvPr id="31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id="{7AC0501B-0E90-4EC9-A171-1347D275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4" y="152150"/>
            <a:ext cx="1409374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8B8BAA-104B-403F-9509-05FEA910A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2237" y="1419663"/>
            <a:ext cx="5438335" cy="5438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588A94-182F-4856-80A5-57B45CA4A2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0646" y="1256195"/>
            <a:ext cx="539542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2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07764E5-9C8E-4D0A-9697-9AF7297315BF}"/>
              </a:ext>
            </a:extLst>
          </p:cNvPr>
          <p:cNvGrpSpPr/>
          <p:nvPr/>
        </p:nvGrpSpPr>
        <p:grpSpPr>
          <a:xfrm>
            <a:off x="-101600" y="-8653"/>
            <a:ext cx="13266695" cy="7126630"/>
            <a:chOff x="-226768" y="3233"/>
            <a:chExt cx="19900043" cy="106899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9" name="Group 9"/>
            <p:cNvGrpSpPr/>
            <p:nvPr/>
          </p:nvGrpSpPr>
          <p:grpSpPr>
            <a:xfrm rot="423397">
              <a:off x="3271329" y="3233"/>
              <a:ext cx="12635767" cy="3093943"/>
              <a:chOff x="-4504735" y="862998"/>
              <a:chExt cx="16847688" cy="4125258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5" y="862998"/>
                <a:ext cx="16847688" cy="4125258"/>
              </a:xfrm>
              <a:prstGeom prst="rect">
                <a:avLst/>
              </a:prstGeom>
            </p:spPr>
          </p:pic>
          <p:sp>
            <p:nvSpPr>
              <p:cNvPr id="11" name="TextBox 11"/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2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936893D4-398F-4487-977F-10A61320B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9DF92E6-CB70-4657-B729-267F98644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B4258F55-D794-465A-82AA-A41F2F7C4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8"/>
            <p:cNvSpPr txBox="1"/>
            <p:nvPr/>
          </p:nvSpPr>
          <p:spPr>
            <a:xfrm>
              <a:off x="2206364" y="253205"/>
              <a:ext cx="14683412" cy="1520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Chào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mừng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các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em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đến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với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trò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chơi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luten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187221" y="2757729"/>
              <a:ext cx="11524994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Gói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A,B,C,D.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quyền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món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quà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tinh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thần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ý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nghĩa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1" y="6475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7" y="1773280"/>
            <a:ext cx="7256883" cy="136884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247" y="1999889"/>
            <a:ext cx="7723713" cy="71862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6A91C3-15D4-492C-B385-E91C555AEE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1130" y="3368731"/>
            <a:ext cx="2059388" cy="17305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82C0B1-24FE-45E0-B3D6-7ACA28EC9B42}"/>
              </a:ext>
            </a:extLst>
          </p:cNvPr>
          <p:cNvSpPr txBox="1"/>
          <p:nvPr/>
        </p:nvSpPr>
        <p:spPr>
          <a:xfrm>
            <a:off x="6548993" y="3903763"/>
            <a:ext cx="3684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4738D6-7517-42A8-A752-DC4443206C13}"/>
              </a:ext>
            </a:extLst>
          </p:cNvPr>
          <p:cNvSpPr txBox="1"/>
          <p:nvPr/>
        </p:nvSpPr>
        <p:spPr>
          <a:xfrm>
            <a:off x="6548993" y="4576035"/>
            <a:ext cx="308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nhọn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6548993" y="3335465"/>
            <a:ext cx="388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9165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4426972" y="1786612"/>
            <a:ext cx="5649184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5786141" y="4604310"/>
            <a:ext cx="4290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</a:t>
            </a: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5766404" y="3991843"/>
            <a:ext cx="404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5766404" y="5285318"/>
            <a:ext cx="34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</a:t>
            </a: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" y="42109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084681-0B5F-2F37-44FB-80665536A5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4717" y="2487243"/>
            <a:ext cx="5845367" cy="112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5038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21" y="1651100"/>
            <a:ext cx="7132580" cy="136884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552933" y="3591838"/>
            <a:ext cx="3882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97E405-714E-4616-9486-1E7E3399AEF4}"/>
              </a:ext>
            </a:extLst>
          </p:cNvPr>
          <p:cNvSpPr txBox="1"/>
          <p:nvPr/>
        </p:nvSpPr>
        <p:spPr>
          <a:xfrm>
            <a:off x="7110222" y="3525237"/>
            <a:ext cx="3663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060519-1DC0-4F8E-9754-DA0356EC2D9C}"/>
              </a:ext>
            </a:extLst>
          </p:cNvPr>
          <p:cNvSpPr txBox="1"/>
          <p:nvPr/>
        </p:nvSpPr>
        <p:spPr>
          <a:xfrm>
            <a:off x="3548867" y="4384471"/>
            <a:ext cx="3663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58142D-64A4-4C3B-ADE5-139386CD1C80}"/>
              </a:ext>
            </a:extLst>
          </p:cNvPr>
          <p:cNvSpPr txBox="1"/>
          <p:nvPr/>
        </p:nvSpPr>
        <p:spPr>
          <a:xfrm>
            <a:off x="7110222" y="4410539"/>
            <a:ext cx="3194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" y="53104"/>
            <a:ext cx="1513588" cy="14157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49C9A7-D566-43DB-BBAF-F369ED44E84F}"/>
              </a:ext>
            </a:extLst>
          </p:cNvPr>
          <p:cNvSpPr txBox="1"/>
          <p:nvPr/>
        </p:nvSpPr>
        <p:spPr>
          <a:xfrm>
            <a:off x="3370321" y="1695355"/>
            <a:ext cx="6934375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6316A0-C492-8974-DE21-95F2CCBB98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4172" y="1671119"/>
            <a:ext cx="2484287" cy="170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574</Words>
  <Application>Microsoft Office PowerPoint</Application>
  <PresentationFormat>Widescreen</PresentationFormat>
  <Paragraphs>95</Paragraphs>
  <Slides>17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9" baseType="lpstr">
      <vt:lpstr>微软雅黑</vt:lpstr>
      <vt:lpstr>宋体</vt:lpstr>
      <vt:lpstr>Arial</vt:lpstr>
      <vt:lpstr>Arial-Rounded</vt:lpstr>
      <vt:lpstr>ARMNoklae</vt:lpstr>
      <vt:lpstr>Calibri</vt:lpstr>
      <vt:lpstr>Calibri Light</vt:lpstr>
      <vt:lpstr>Coiny</vt:lpstr>
      <vt:lpstr>等线</vt:lpstr>
      <vt:lpstr>等线 Light</vt:lpstr>
      <vt:lpstr>Fujiyama</vt:lpstr>
      <vt:lpstr>Gluten</vt:lpstr>
      <vt:lpstr>Muli Regular Bold</vt:lpstr>
      <vt:lpstr>Sigmar One</vt:lpstr>
      <vt:lpstr>Tahoma</vt:lpstr>
      <vt:lpstr>Times New Roman</vt:lpstr>
      <vt:lpstr>UTM HelvetIns</vt:lpstr>
      <vt:lpstr>Verdana</vt:lpstr>
      <vt:lpstr>方正少儿简体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Bạn hãy cho biết hình dưới là góc: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2023-01-10T11:43:10Z</dcterms:created>
  <dcterms:modified xsi:type="dcterms:W3CDTF">2023-07-24T02:49:33Z</dcterms:modified>
</cp:coreProperties>
</file>