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66" r:id="rId5"/>
    <p:sldId id="267" r:id="rId6"/>
    <p:sldId id="268" r:id="rId7"/>
    <p:sldId id="272" r:id="rId8"/>
    <p:sldId id="275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HÌNH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TỨ GIÁC.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CHU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VI HÌNH TỨ GIÁC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62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00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tứ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giác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. Chu vi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tứ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giác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5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1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E2B768-590D-483B-BD89-1C18B892A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031" y="1304238"/>
            <a:ext cx="3496040" cy="2194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81F31-C027-4BC3-8086-2090E347D541}"/>
              </a:ext>
            </a:extLst>
          </p:cNvPr>
          <p:cNvSpPr txBox="1"/>
          <p:nvPr/>
        </p:nvSpPr>
        <p:spPr>
          <a:xfrm>
            <a:off x="3839031" y="1908313"/>
            <a:ext cx="709115" cy="492981"/>
          </a:xfrm>
          <a:prstGeom prst="rect">
            <a:avLst/>
          </a:prstGeom>
          <a:solidFill>
            <a:srgbClr val="F1F8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60663-7254-4104-835B-6F7AD8DB3982}"/>
              </a:ext>
            </a:extLst>
          </p:cNvPr>
          <p:cNvSpPr txBox="1"/>
          <p:nvPr/>
        </p:nvSpPr>
        <p:spPr>
          <a:xfrm>
            <a:off x="6496216" y="2067339"/>
            <a:ext cx="636104" cy="3339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4757F-9BB0-43BF-AA81-A825DB7880E9}"/>
              </a:ext>
            </a:extLst>
          </p:cNvPr>
          <p:cNvSpPr txBox="1"/>
          <p:nvPr/>
        </p:nvSpPr>
        <p:spPr>
          <a:xfrm>
            <a:off x="5231958" y="3220278"/>
            <a:ext cx="747423" cy="38961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ADA86-21CD-43A3-A5B7-B18EBD4D282A}"/>
              </a:ext>
            </a:extLst>
          </p:cNvPr>
          <p:cNvSpPr txBox="1"/>
          <p:nvPr/>
        </p:nvSpPr>
        <p:spPr>
          <a:xfrm>
            <a:off x="5049078" y="1383527"/>
            <a:ext cx="6679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49F25-4BB7-4697-BC87-28F737C3630D}"/>
              </a:ext>
            </a:extLst>
          </p:cNvPr>
          <p:cNvSpPr txBox="1"/>
          <p:nvPr/>
        </p:nvSpPr>
        <p:spPr>
          <a:xfrm>
            <a:off x="3839031" y="3668899"/>
            <a:ext cx="365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MNPQ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4D575-D9D4-4993-8BA5-0A2A28794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65" y="4424223"/>
            <a:ext cx="9686269" cy="14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E622-4BE2-4C29-81C8-65324119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9"/>
          </a:xfrm>
        </p:spPr>
        <p:txBody>
          <a:bodyPr>
            <a:normAutofit/>
          </a:bodyPr>
          <a:lstStyle/>
          <a:p>
            <a:r>
              <a:rPr lang="en-US" sz="3200" b="1" dirty="0"/>
              <a:t>b) Chu vi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tứ</a:t>
            </a:r>
            <a:r>
              <a:rPr lang="en-US" sz="3200" b="1" dirty="0"/>
              <a:t> </a:t>
            </a:r>
            <a:r>
              <a:rPr lang="en-US" sz="3200" b="1" dirty="0" err="1"/>
              <a:t>giác</a:t>
            </a:r>
            <a:endParaRPr lang="en-US" sz="32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B85E507-BDD8-404A-963B-042A93B0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793" y="1196361"/>
            <a:ext cx="2180025" cy="2330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E8EFB-0429-42BB-B126-0B5B6BC4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35" y="1102287"/>
            <a:ext cx="3705818" cy="2424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0BEFA4-4AA6-443B-A208-D0CBFCAE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14" y="1209323"/>
            <a:ext cx="2180025" cy="2317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083577-EE42-4CDE-8085-88EACB2C8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49" y="3663332"/>
            <a:ext cx="9867900" cy="1819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268F44-6336-46D3-8945-8BD5E5451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78" y="5788025"/>
            <a:ext cx="10890222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BE0B-ED87-4AA7-8F8E-3244D737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9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1.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213D1C-4174-4919-B6A9-19C975DEE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17" y="1362496"/>
            <a:ext cx="10515600" cy="2415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6B6A3-AEC4-4356-90F0-859C03202FBF}"/>
              </a:ext>
            </a:extLst>
          </p:cNvPr>
          <p:cNvSpPr txBox="1"/>
          <p:nvPr/>
        </p:nvSpPr>
        <p:spPr>
          <a:xfrm>
            <a:off x="1460389" y="5053990"/>
            <a:ext cx="887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DEKH </a:t>
            </a:r>
            <a:r>
              <a:rPr lang="en-US" sz="3200" dirty="0" err="1"/>
              <a:t>có</a:t>
            </a:r>
            <a:r>
              <a:rPr lang="en-US" sz="3200" dirty="0"/>
              <a:t>: 4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  <a:r>
              <a:rPr lang="en-US" sz="3200" dirty="0" err="1"/>
              <a:t>đỉnh</a:t>
            </a:r>
            <a:r>
              <a:rPr lang="en-US" sz="3200" dirty="0"/>
              <a:t> D, </a:t>
            </a:r>
            <a:r>
              <a:rPr lang="en-US" sz="3200" dirty="0" err="1"/>
              <a:t>đỉnh</a:t>
            </a:r>
            <a:r>
              <a:rPr lang="en-US" sz="3200" dirty="0"/>
              <a:t> E, </a:t>
            </a:r>
            <a:r>
              <a:rPr lang="en-US" sz="3200" dirty="0" err="1"/>
              <a:t>đỉnh</a:t>
            </a:r>
            <a:r>
              <a:rPr lang="en-US" sz="3200" dirty="0"/>
              <a:t> K, </a:t>
            </a:r>
            <a:r>
              <a:rPr lang="en-US" sz="3200" dirty="0" err="1"/>
              <a:t>đỉnh</a:t>
            </a:r>
            <a:r>
              <a:rPr lang="en-US" sz="3200" dirty="0"/>
              <a:t> H; 4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DE, EK, KH </a:t>
            </a:r>
            <a:r>
              <a:rPr lang="en-US" sz="3200" dirty="0" err="1"/>
              <a:t>và</a:t>
            </a:r>
            <a:r>
              <a:rPr lang="en-US" sz="3200" dirty="0"/>
              <a:t> HD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F8C91-D84C-4A0B-B1E8-A50295766507}"/>
              </a:ext>
            </a:extLst>
          </p:cNvPr>
          <p:cNvSpPr txBox="1"/>
          <p:nvPr/>
        </p:nvSpPr>
        <p:spPr>
          <a:xfrm>
            <a:off x="1460389" y="3777624"/>
            <a:ext cx="887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MNPQ </a:t>
            </a:r>
            <a:r>
              <a:rPr lang="en-US" sz="3200" dirty="0" err="1"/>
              <a:t>có</a:t>
            </a:r>
            <a:r>
              <a:rPr lang="en-US" sz="3200" dirty="0"/>
              <a:t>: 4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  <a:r>
              <a:rPr lang="en-US" sz="3200" dirty="0" err="1"/>
              <a:t>đỉnh</a:t>
            </a:r>
            <a:r>
              <a:rPr lang="en-US" sz="3200" dirty="0"/>
              <a:t> M, </a:t>
            </a:r>
            <a:r>
              <a:rPr lang="en-US" sz="3200" dirty="0" err="1"/>
              <a:t>đỉnh</a:t>
            </a:r>
            <a:r>
              <a:rPr lang="en-US" sz="3200" dirty="0"/>
              <a:t> N, </a:t>
            </a:r>
            <a:r>
              <a:rPr lang="en-US" sz="3200" dirty="0" err="1"/>
              <a:t>đỉnh</a:t>
            </a:r>
            <a:r>
              <a:rPr lang="en-US" sz="3200" dirty="0"/>
              <a:t> P, </a:t>
            </a:r>
            <a:r>
              <a:rPr lang="en-US" sz="3200" dirty="0" err="1"/>
              <a:t>đỉnh</a:t>
            </a:r>
            <a:r>
              <a:rPr lang="en-US" sz="3200" dirty="0"/>
              <a:t> Q; 4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MN, NP, PQ </a:t>
            </a:r>
            <a:r>
              <a:rPr lang="en-US" sz="3200" dirty="0" err="1"/>
              <a:t>và</a:t>
            </a:r>
            <a:r>
              <a:rPr lang="en-US" sz="3200" dirty="0"/>
              <a:t> QM</a:t>
            </a:r>
          </a:p>
        </p:txBody>
      </p:sp>
    </p:spTree>
    <p:extLst>
      <p:ext uri="{BB962C8B-B14F-4D97-AF65-F5344CB8AC3E}">
        <p14:creationId xmlns:p14="http://schemas.microsoft.com/office/powerpoint/2010/main" val="20671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0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2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143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b) Chu vi hình tứ giác</vt:lpstr>
      <vt:lpstr>Bài 1.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2022-04-17T00:48:35Z</dcterms:created>
  <dcterms:modified xsi:type="dcterms:W3CDTF">2023-06-07T05:43:31Z</dcterms:modified>
</cp:coreProperties>
</file>