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69" r:id="rId4"/>
    <p:sldId id="270" r:id="rId5"/>
    <p:sldId id="275" r:id="rId6"/>
    <p:sldId id="271" r:id="rId7"/>
    <p:sldId id="276" r:id="rId8"/>
    <p:sldId id="279" r:id="rId9"/>
    <p:sldId id="278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C599"/>
    <a:srgbClr val="F1F8E8"/>
    <a:srgbClr val="4472C4"/>
    <a:srgbClr val="00803E"/>
    <a:srgbClr val="E39719"/>
    <a:srgbClr val="A65A2B"/>
    <a:srgbClr val="A95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6DE7-347A-4773-BE85-047D6656B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CDEED-6BA0-4000-9124-04DCAE2F5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0DA-84C4-423C-BD9C-E68DC9EA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4CFC-CBBE-4112-9F49-F712D774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EBAA-5702-4B2C-BE53-048C7921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1A73-E4F2-477D-9BF2-66FC31D0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178FF-5A4A-47C4-8BF8-91FFDD18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BE6-E920-450B-9E15-414E25DE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5C230-BCE1-475E-B2D0-3E18DB83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2B8-A0A3-49FA-8EC2-AB553A6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6BAD6-027F-4983-9420-F3131F9FF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426FE-4EB8-421A-BE34-153B2584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5296-9376-4D66-AEC3-9CA8DE0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F8FD-40A1-4EDE-A6D9-844DBA1F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F844-F66F-4DB2-B4D3-93FF31CB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DB7-3C3C-4E22-99AD-A344ADE1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CC4B-6F1F-4160-8E29-DE6C8C54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6952-B6A6-4ED8-A47C-504AA12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B107-5B50-43FC-89F2-872F4BC4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9150-56B8-4B31-86B3-F6E6A02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F132-CDC1-44B5-B7AF-35FD2FCE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50864-DE22-4EE2-9D5E-52860CC3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6861-0D2F-4CFB-B2A5-3792AEA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591B-2302-480D-8C76-4D04AB5D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BCAF-FA42-40F1-A84F-347C32EF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D5BD-0F3F-44C3-8402-10C2CF41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F337-3172-4E51-A456-36639420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F055A-B70D-472D-8434-D7F3F8DBC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41CDB-D64F-4081-A385-8732BBDD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0CA51-1F23-42FB-A8F1-F142EB62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839CF-8E51-4D4B-BBC8-0D4747C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4E8D-B8F3-4417-92D5-C0735FA7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D330D-2752-4CB4-8EF5-7B086B3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6A56-DC42-4E40-9DB2-DFE80D403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6540F-406F-41CA-B6E4-D0AC5CFDC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CCA1B-A8D8-4D0F-85D9-B7F1B580E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CE101-0204-4E13-A2B4-2D6223D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E530-DEE3-48D8-952E-9DD253A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E7DEA-F992-42F0-93BC-35E3E900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DC33-3E4C-46E7-A3F0-B96170A7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14845-8286-4E49-BC4E-247B4CC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62254-B769-4F72-8BE9-6B33C4F5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D38BE-7EB6-4A7D-858F-9999A1F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36718-3BA7-419B-A8A8-746310B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D3B62-034B-49FD-829E-4DAA1338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87F6A-79B8-43C1-9EEB-B4441B8E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C03D-34D1-4650-A2F9-3D271BEC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E24A-0E99-4456-8130-B4B32C42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5120-BB69-43B0-8472-9D59937CC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EC23C-5A84-4262-91E2-48C77418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1A06-A92B-44FE-A6DF-9872A29E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F379-F3B3-44D3-BFBC-F14806F8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33CA-02B1-4767-B3A3-239D1FF3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65FB-EA38-4571-86A0-3DE1EED9E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2880-E025-4D19-9512-030591A7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1BBD4-321B-46D9-82CE-C9A99FBD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B48D-AD05-417E-BCAB-A53FABDB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A98B-50E9-44D2-A6BC-575E4594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EBDB-D324-4758-9B2A-219B4A27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5826-05C6-4B55-B73E-1034265C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25F0-C970-483E-92EA-3C1546021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F523-04A7-4E0B-B5FB-3A47B36D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E590-FEF7-4A6E-AB3D-FF79DA93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143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CHU VI HÌNH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CHỮ NHẬT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63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1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80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143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Chu vi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chữ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nhật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0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D2FAC0-5F46-41D3-8CC5-58E191A39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156" y="2398794"/>
            <a:ext cx="4121225" cy="3986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18F252-27CC-464E-8961-F87224D8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02" y="2872713"/>
            <a:ext cx="2726992" cy="3369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5CB0A-79B3-4B63-80CB-DE0D5709E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461" y="2793434"/>
            <a:ext cx="2612800" cy="3376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FEEA8-FAB6-467E-9D27-491DFAC23AEA}"/>
              </a:ext>
            </a:extLst>
          </p:cNvPr>
          <p:cNvSpPr txBox="1"/>
          <p:nvPr/>
        </p:nvSpPr>
        <p:spPr>
          <a:xfrm>
            <a:off x="1240403" y="1385003"/>
            <a:ext cx="2735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D3E6-69B4-462D-AFE3-656DDFAA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Khám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4D671C-31BE-45EF-A6E7-A7F9336D1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74565"/>
            <a:ext cx="2563591" cy="218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12DA9-8BC1-475F-9A08-E6491AD15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324" y="1074565"/>
            <a:ext cx="6121469" cy="2051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850556-01F1-4AA0-AABD-5D0441C6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141" y="3429001"/>
            <a:ext cx="8937266" cy="1667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5B3905-12A2-4249-99DB-E035E6951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315" y="5154268"/>
            <a:ext cx="6210300" cy="163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1389D-C0C5-4772-B322-9AA5A89DD8CB}"/>
              </a:ext>
            </a:extLst>
          </p:cNvPr>
          <p:cNvSpPr txBox="1"/>
          <p:nvPr/>
        </p:nvSpPr>
        <p:spPr>
          <a:xfrm>
            <a:off x="3078315" y="5154268"/>
            <a:ext cx="6210300" cy="713795"/>
          </a:xfrm>
          <a:prstGeom prst="rect">
            <a:avLst/>
          </a:prstGeom>
          <a:solidFill>
            <a:srgbClr val="F1F8E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D2B56-8539-4AC2-B700-271DD609D77C}"/>
              </a:ext>
            </a:extLst>
          </p:cNvPr>
          <p:cNvSpPr txBox="1"/>
          <p:nvPr/>
        </p:nvSpPr>
        <p:spPr>
          <a:xfrm>
            <a:off x="2266122" y="5154268"/>
            <a:ext cx="745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Quãng</a:t>
            </a:r>
            <a:r>
              <a:rPr lang="en-US" sz="2800" dirty="0"/>
              <a:t> đ</a:t>
            </a:r>
            <a:r>
              <a:rPr lang="vi-VN" sz="2800" dirty="0"/>
              <a:t>ư</a:t>
            </a:r>
            <a:r>
              <a:rPr lang="en-US" sz="2800" dirty="0" err="1"/>
              <a:t>ờng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Tú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591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5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650C-5103-42E2-81F6-B530D85C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hành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Luyện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6E3761-7F01-406D-9555-D265C2838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30" y="2280616"/>
            <a:ext cx="6999467" cy="1933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185F9-F3B0-4B4A-9877-AFB2BFDEE447}"/>
              </a:ext>
            </a:extLst>
          </p:cNvPr>
          <p:cNvSpPr txBox="1"/>
          <p:nvPr/>
        </p:nvSpPr>
        <p:spPr>
          <a:xfrm>
            <a:off x="1144988" y="1431235"/>
            <a:ext cx="141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Bài</a:t>
            </a:r>
            <a:r>
              <a:rPr lang="en-US" sz="3200" b="1" dirty="0"/>
              <a:t> 1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6ACE-B658-40D0-A159-E2557CF58A2D}"/>
              </a:ext>
            </a:extLst>
          </p:cNvPr>
          <p:cNvSpPr txBox="1"/>
          <p:nvPr/>
        </p:nvSpPr>
        <p:spPr>
          <a:xfrm>
            <a:off x="2560320" y="4190637"/>
            <a:ext cx="5406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Chu vi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ABCD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r>
              <a:rPr lang="en-US" sz="3200" dirty="0"/>
              <a:t> (9 + 6) x 2 = 30 (cm)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2A66C-B51D-4474-8151-AACFC8B2F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297" y="1558829"/>
            <a:ext cx="3701866" cy="24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8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7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100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Khám phá</vt:lpstr>
      <vt:lpstr>PowerPoint Presentation</vt:lpstr>
      <vt:lpstr>Thực hành – 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2022-04-17T00:48:35Z</dcterms:created>
  <dcterms:modified xsi:type="dcterms:W3CDTF">2023-06-07T05:45:55Z</dcterms:modified>
</cp:coreProperties>
</file>