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87" r:id="rId2"/>
    <p:sldMasterId id="2147483692" r:id="rId3"/>
  </p:sldMasterIdLst>
  <p:notesMasterIdLst>
    <p:notesMasterId r:id="rId19"/>
  </p:notesMasterIdLst>
  <p:sldIdLst>
    <p:sldId id="8566" r:id="rId4"/>
    <p:sldId id="8567" r:id="rId5"/>
    <p:sldId id="4385" r:id="rId6"/>
    <p:sldId id="4365" r:id="rId7"/>
    <p:sldId id="4370" r:id="rId8"/>
    <p:sldId id="4368" r:id="rId9"/>
    <p:sldId id="4386" r:id="rId10"/>
    <p:sldId id="257" r:id="rId11"/>
    <p:sldId id="8562" r:id="rId12"/>
    <p:sldId id="8563" r:id="rId13"/>
    <p:sldId id="8565" r:id="rId14"/>
    <p:sldId id="8561" r:id="rId15"/>
    <p:sldId id="8568" r:id="rId16"/>
    <p:sldId id="8569" r:id="rId17"/>
    <p:sldId id="85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50" d="100"/>
          <a:sy n="50" d="100"/>
        </p:scale>
        <p:origin x="1795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B39B9-773F-4999-87A3-D7D147D585B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B2300-7BDA-46CF-ABD6-CF059A986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46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99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16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570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96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517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974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67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188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D9A6D8-9477-4105-B1F6-052FF92F3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4AC2DB-308D-4753-8C8F-39AEAA2AE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2B26AC-ADEB-4A3D-87D3-6D6E4E58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81C138-C986-4A82-BE06-808EC1B43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989116-4AD8-4FFF-919E-5A8D17C5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74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8C91BF-0107-49A6-8C10-5411D70E7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B36D46-30FA-4AA6-B8CA-897C1126A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EF4D0E-5577-4330-9C76-B4BF6B6F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889DB5-0DDA-4867-B668-8F8F9F0D7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6B95C5-A5D8-490C-9253-A8F1BFC7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59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E47942A-90AC-43BD-B821-A50C9361A4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40B4118-D8D6-4343-8813-621AACA84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922A64-8FC0-4869-B80A-DB812ED4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87A63E-CEBE-40F4-B82F-2F8EB79FC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3CBB22-6706-46E8-9C53-B717DDF5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08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905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447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67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498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6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649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24/07/2023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5142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DD1E9C-B97A-4AEE-9AEB-E0F10E1FB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4675A8-8974-4A41-B4A9-B8F3663D7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07F708-FC78-4685-A229-CD1C9ECBE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CCE027-D605-4E46-8FAE-C7A87404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FC0DDA-7BB1-415D-B399-DEB46054E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445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C5B5FF-9EA9-4223-B1CC-7DE35BA6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6FE18B-51AA-4004-8A87-CF7117880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E19DB3-624D-4EFA-9B51-E59A2194E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40ED5D-5528-4CA9-8361-31EE592A8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2CAA95-8972-45A9-A0A3-50C2F5404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133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C1975D-D494-4CBB-90C7-32B588D81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56ADA4-5C14-417C-A979-69B03E41B6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BE5DB9-54E6-4C2C-AB15-06AD1F823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8EBCCD-87B7-460E-95F0-2A9736B74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D24B074-A3FC-4400-9A67-FC1286E0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3E6125-6A4A-4C15-9204-BA902362A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80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2E6277-1E00-4744-9ADA-07364AC2B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C83F28B-E295-4948-9383-BE7091A2C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9A194AC-2E03-44C5-B6A8-5B86C7F90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AA704FF-7FFD-460C-94BD-6F971DD0B5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519F04E-439C-43D5-AF42-464D5D57A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EC7CD2-2F6F-4BE5-8B39-1DE04A244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29A13F-30A3-4E3B-B854-1DC430BC7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5EE3B8-2EAB-4DC1-A312-EF2954EFD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68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893681-ABE5-4C01-8747-DA9EC424D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213A20C-E10A-40BB-84E2-3CB13CA0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EA11A8-5FF7-4C30-AE3D-5A0A3348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23EE09F-C4E0-4690-9E89-12B506D4B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041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EEA15-9B96-48F9-9C31-E57417F53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D966BC0-CD13-497A-92A7-0344DFD0D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4E6560-363D-4A6D-8806-BC34A2F6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77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246FB-8869-445F-9A0A-F1F758B0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2F995D-578E-4384-8439-37C67DF84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F54308-66BA-4974-AECB-D6708E3CA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3F4F8F-6136-4547-BE2A-E34343CDD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F26B6E-D08C-46B3-AA13-199031EF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071426-9C72-43D0-B1CF-96BD4F3A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645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E39FCE-019E-4B4D-A951-134A1958A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DC6433B-295F-4064-9323-0C090A00E8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A40D615-800A-4A3F-91AC-744F9B29D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DBE59C-9E95-4033-8574-5D8729B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B3AB5D-0CD1-415B-AE6F-6757D155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19B142-A3FF-49C7-B511-8A0348CB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16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90FBA853-17CE-4559-AF1A-984395AD016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C6F5637-C55D-43D2-AE7A-4134896DF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AE6F62-6529-44B8-BF5A-4578757C2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05C3E5-EEBC-43EB-B52C-EE84D0E8B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873BF-D25C-4B19-88F0-CC98E94B8042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F09B99-43F8-4E55-AA6A-80FBDBF391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A6B576-353B-4F19-AB7F-DE80650C0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90CBC5B-C1D5-48BD-BC72-971913B500D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95275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4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27D8C2F3-0604-495A-B17D-F6FA57484772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8808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097B2AEB-A3FD-4F4A-93ED-8E4A0EB1D524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68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683" fontAlgn="base">
                <a:spcBef>
                  <a:spcPct val="0"/>
                </a:spcBef>
                <a:spcAft>
                  <a:spcPct val="0"/>
                </a:spcAft>
              </a:pPr>
              <a:t>2023/7/24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68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68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6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8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l" defTabSz="866683" rtl="0" eaLnBrk="1" latinLnBrk="0" hangingPunct="1">
        <a:lnSpc>
          <a:spcPct val="90000"/>
        </a:lnSpc>
        <a:spcBef>
          <a:spcPct val="0"/>
        </a:spcBef>
        <a:buNone/>
        <a:defRPr sz="41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71" indent="-216671" algn="l" defTabSz="86668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4" kern="1200">
          <a:solidFill>
            <a:schemeClr val="tx1"/>
          </a:solidFill>
          <a:latin typeface="+mn-lt"/>
          <a:ea typeface="+mn-ea"/>
          <a:cs typeface="+mn-cs"/>
        </a:defRPr>
      </a:lvl1pPr>
      <a:lvl2pPr marL="650012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4" kern="1200">
          <a:solidFill>
            <a:schemeClr val="tx1"/>
          </a:solidFill>
          <a:latin typeface="+mn-lt"/>
          <a:ea typeface="+mn-ea"/>
          <a:cs typeface="+mn-cs"/>
        </a:defRPr>
      </a:lvl2pPr>
      <a:lvl3pPr marL="1083353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6695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950036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383377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816719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250060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683401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1pPr>
      <a:lvl2pPr marL="43334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2pPr>
      <a:lvl3pPr marL="866683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3pPr>
      <a:lvl4pPr marL="1300024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733365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166707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600048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033389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46673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4.png"/><Relationship Id="rId12" Type="http://schemas.openxmlformats.org/officeDocument/2006/relationships/slide" Target="slide5.xml"/><Relationship Id="rId17" Type="http://schemas.openxmlformats.org/officeDocument/2006/relationships/slide" Target="slide9.xml"/><Relationship Id="rId2" Type="http://schemas.openxmlformats.org/officeDocument/2006/relationships/audio" Target="../media/media1.MP3"/><Relationship Id="rId16" Type="http://schemas.openxmlformats.org/officeDocument/2006/relationships/slide" Target="slide8.xml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4.svg"/><Relationship Id="rId11" Type="http://schemas.openxmlformats.org/officeDocument/2006/relationships/image" Target="../media/image17.gif"/><Relationship Id="rId5" Type="http://schemas.openxmlformats.org/officeDocument/2006/relationships/image" Target="../media/image13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19" Type="http://schemas.openxmlformats.org/officeDocument/2006/relationships/image" Target="../media/image22.gif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7.xml"/><Relationship Id="rId18" Type="http://schemas.openxmlformats.org/officeDocument/2006/relationships/slide" Target="slide8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slide" Target="slide6.xml"/><Relationship Id="rId1" Type="http://schemas.microsoft.com/office/2007/relationships/media" Target="../media/media1.MP3"/><Relationship Id="rId6" Type="http://schemas.openxmlformats.org/officeDocument/2006/relationships/image" Target="../media/image14.svg"/><Relationship Id="rId11" Type="http://schemas.openxmlformats.org/officeDocument/2006/relationships/image" Target="../media/image17.gif"/><Relationship Id="rId5" Type="http://schemas.openxmlformats.org/officeDocument/2006/relationships/image" Target="../media/image13.png"/><Relationship Id="rId15" Type="http://schemas.openxmlformats.org/officeDocument/2006/relationships/image" Target="../media/image22.gif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145</a:t>
            </a:r>
            <a:endParaRPr lang="en-US" altLang="zh-CN" sz="6000" kern="800" dirty="0" smtClean="0">
              <a:ln w="28575">
                <a:noFill/>
              </a:ln>
              <a:solidFill>
                <a:srgbClr val="4472C4">
                  <a:lumMod val="75000"/>
                </a:srgbClr>
              </a:solidFill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noProof="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65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19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图片 4">
            <a:extLst>
              <a:ext uri="{FF2B5EF4-FFF2-40B4-BE49-F238E27FC236}">
                <a16:creationId xmlns:a16="http://schemas.microsoft.com/office/drawing/2014/main" id="{6C291A2B-2E22-E011-67CA-DEC26DD48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4" name="矩形: 圆角 10">
            <a:extLst>
              <a:ext uri="{FF2B5EF4-FFF2-40B4-BE49-F238E27FC236}">
                <a16:creationId xmlns:a16="http://schemas.microsoft.com/office/drawing/2014/main" id="{0CA47116-CCAC-8EE8-10EE-60D7F434EF48}"/>
              </a:ext>
            </a:extLst>
          </p:cNvPr>
          <p:cNvSpPr/>
          <p:nvPr/>
        </p:nvSpPr>
        <p:spPr>
          <a:xfrm>
            <a:off x="329381" y="245815"/>
            <a:ext cx="11533238" cy="6393310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8" name="图片 3">
            <a:extLst>
              <a:ext uri="{FF2B5EF4-FFF2-40B4-BE49-F238E27FC236}">
                <a16:creationId xmlns:a16="http://schemas.microsoft.com/office/drawing/2014/main" id="{AF55C889-96EE-4CE6-B975-E17D7960A8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3" y="4370552"/>
            <a:ext cx="2176200" cy="2176200"/>
          </a:xfrm>
          <a:prstGeom prst="rect">
            <a:avLst/>
          </a:prstGeom>
        </p:spPr>
      </p:pic>
      <p:sp>
        <p:nvSpPr>
          <p:cNvPr id="8" name="文本框 21">
            <a:extLst>
              <a:ext uri="{FF2B5EF4-FFF2-40B4-BE49-F238E27FC236}">
                <a16:creationId xmlns:a16="http://schemas.microsoft.com/office/drawing/2014/main" id="{D793E2F8-C742-ACC3-7C2F-E69E2F345FF5}"/>
              </a:ext>
            </a:extLst>
          </p:cNvPr>
          <p:cNvSpPr txBox="1"/>
          <p:nvPr/>
        </p:nvSpPr>
        <p:spPr>
          <a:xfrm>
            <a:off x="638020" y="608632"/>
            <a:ext cx="11062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tabLst>
                <a:tab pos="1714500" algn="l"/>
              </a:tabLst>
              <a:defRPr/>
            </a:pPr>
            <a:r>
              <a:rPr lang="en-US" altLang="zh-CN" sz="28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Bài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2: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Một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khu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đất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có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dạng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như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vẽ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.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Tính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chu vi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của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khu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đất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đó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 w="12700"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9" name="文本框 21">
            <a:extLst>
              <a:ext uri="{FF2B5EF4-FFF2-40B4-BE49-F238E27FC236}">
                <a16:creationId xmlns:a16="http://schemas.microsoft.com/office/drawing/2014/main" id="{F814AF9A-73FF-FFF5-51CE-644DE17943EB}"/>
              </a:ext>
            </a:extLst>
          </p:cNvPr>
          <p:cNvSpPr txBox="1"/>
          <p:nvPr/>
        </p:nvSpPr>
        <p:spPr>
          <a:xfrm>
            <a:off x="3385369" y="1212078"/>
            <a:ext cx="1753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defRPr/>
            </a:pPr>
            <a:r>
              <a:rPr lang="en-US" altLang="zh-CN" sz="3200" b="1" u="sng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Tóm </a:t>
            </a:r>
            <a:r>
              <a:rPr lang="en-US" altLang="zh-CN" sz="3200" b="1" u="sng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tắt</a:t>
            </a:r>
            <a:r>
              <a:rPr lang="en-US" altLang="zh-CN" sz="3200" b="1" u="sng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:</a:t>
            </a:r>
            <a:endParaRPr kumimoji="0" lang="zh-CN" altLang="en-US" sz="3200" b="1" i="0" u="sng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4" name="文本框 21">
            <a:extLst>
              <a:ext uri="{FF2B5EF4-FFF2-40B4-BE49-F238E27FC236}">
                <a16:creationId xmlns:a16="http://schemas.microsoft.com/office/drawing/2014/main" id="{AE84E0D3-7993-8648-F8C6-328F22DD2908}"/>
              </a:ext>
            </a:extLst>
          </p:cNvPr>
          <p:cNvSpPr txBox="1"/>
          <p:nvPr/>
        </p:nvSpPr>
        <p:spPr>
          <a:xfrm>
            <a:off x="1429534" y="2035374"/>
            <a:ext cx="48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defRPr/>
            </a:pPr>
            <a:r>
              <a:rPr lang="en-US" altLang="zh-CN" sz="3200" b="1" dirty="0" err="1">
                <a:ln w="12700">
                  <a:noFill/>
                </a:ln>
                <a:solidFill>
                  <a:srgbClr val="00B05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Chiều</a:t>
            </a:r>
            <a:r>
              <a:rPr lang="en-US" altLang="zh-CN" sz="3200" b="1" dirty="0">
                <a:ln w="12700">
                  <a:noFill/>
                </a:ln>
                <a:solidFill>
                  <a:srgbClr val="00B05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00B05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rộng</a:t>
            </a:r>
            <a:r>
              <a:rPr lang="en-US" altLang="zh-CN" sz="3200" b="1" dirty="0">
                <a:ln w="12700">
                  <a:noFill/>
                </a:ln>
                <a:solidFill>
                  <a:srgbClr val="00B05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: 80 m</a:t>
            </a:r>
            <a:endParaRPr kumimoji="0" lang="zh-CN" altLang="en-US" sz="3200" b="1" i="0" strike="noStrike" kern="1200" cap="none" spc="0" normalizeH="0" baseline="0" noProof="0" dirty="0">
              <a:ln w="12700"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5" name="文本框 21">
            <a:extLst>
              <a:ext uri="{FF2B5EF4-FFF2-40B4-BE49-F238E27FC236}">
                <a16:creationId xmlns:a16="http://schemas.microsoft.com/office/drawing/2014/main" id="{7EBF1AFC-220E-6FD3-47EA-8771CAB7E203}"/>
              </a:ext>
            </a:extLst>
          </p:cNvPr>
          <p:cNvSpPr txBox="1"/>
          <p:nvPr/>
        </p:nvSpPr>
        <p:spPr>
          <a:xfrm>
            <a:off x="1401626" y="2428480"/>
            <a:ext cx="48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defRPr/>
            </a:pPr>
            <a:r>
              <a:rPr lang="en-US" altLang="zh-CN" sz="3200" b="1" dirty="0" err="1">
                <a:ln w="12700">
                  <a:noFill/>
                </a:ln>
                <a:solidFill>
                  <a:srgbClr val="00B05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Chiều</a:t>
            </a:r>
            <a:r>
              <a:rPr lang="en-US" altLang="zh-CN" sz="3200" b="1" dirty="0">
                <a:ln w="12700">
                  <a:noFill/>
                </a:ln>
                <a:solidFill>
                  <a:srgbClr val="00B05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00B05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dài</a:t>
            </a:r>
            <a:r>
              <a:rPr lang="en-US" altLang="zh-CN" sz="3200" b="1" dirty="0">
                <a:ln w="12700">
                  <a:noFill/>
                </a:ln>
                <a:solidFill>
                  <a:srgbClr val="00B05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: 160 m</a:t>
            </a:r>
            <a:endParaRPr kumimoji="0" lang="zh-CN" altLang="en-US" sz="3200" b="1" i="0" strike="noStrike" kern="1200" cap="none" spc="0" normalizeH="0" baseline="0" noProof="0" dirty="0">
              <a:ln w="12700"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2A40DB-45F2-D6BF-5E75-F7789FFC0273}"/>
              </a:ext>
            </a:extLst>
          </p:cNvPr>
          <p:cNvCxnSpPr>
            <a:cxnSpLocks/>
          </p:cNvCxnSpPr>
          <p:nvPr/>
        </p:nvCxnSpPr>
        <p:spPr>
          <a:xfrm>
            <a:off x="7711890" y="1799262"/>
            <a:ext cx="15961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E743130-447C-C7BA-2D13-C5D318E86CFD}"/>
              </a:ext>
            </a:extLst>
          </p:cNvPr>
          <p:cNvCxnSpPr>
            <a:cxnSpLocks/>
          </p:cNvCxnSpPr>
          <p:nvPr/>
        </p:nvCxnSpPr>
        <p:spPr>
          <a:xfrm>
            <a:off x="7711890" y="1797183"/>
            <a:ext cx="0" cy="1784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1">
            <a:extLst>
              <a:ext uri="{FF2B5EF4-FFF2-40B4-BE49-F238E27FC236}">
                <a16:creationId xmlns:a16="http://schemas.microsoft.com/office/drawing/2014/main" id="{F3B7DBE3-5971-C35A-4025-30C362D8B869}"/>
              </a:ext>
            </a:extLst>
          </p:cNvPr>
          <p:cNvSpPr txBox="1"/>
          <p:nvPr/>
        </p:nvSpPr>
        <p:spPr>
          <a:xfrm>
            <a:off x="-1244288" y="1706400"/>
            <a:ext cx="677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defRPr/>
            </a:pPr>
            <a:r>
              <a:rPr lang="en-US" altLang="zh-CN" sz="3600" b="1" noProof="0" dirty="0">
                <a:ln w="12700">
                  <a:noFill/>
                </a:ln>
                <a:solidFill>
                  <a:srgbClr val="00B05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</a:t>
            </a:r>
            <a:endParaRPr kumimoji="0" lang="zh-CN" altLang="en-US" sz="3600" b="1" i="0" strike="noStrike" kern="1200" cap="none" spc="0" normalizeH="0" baseline="0" noProof="0" dirty="0">
              <a:ln w="12700"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0" name="文本框 21">
            <a:extLst>
              <a:ext uri="{FF2B5EF4-FFF2-40B4-BE49-F238E27FC236}">
                <a16:creationId xmlns:a16="http://schemas.microsoft.com/office/drawing/2014/main" id="{B57BE00E-2026-5FDB-1B6D-EABE2C5260D4}"/>
              </a:ext>
            </a:extLst>
          </p:cNvPr>
          <p:cNvSpPr txBox="1"/>
          <p:nvPr/>
        </p:nvSpPr>
        <p:spPr>
          <a:xfrm>
            <a:off x="1417876" y="1648917"/>
            <a:ext cx="5822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defRPr/>
            </a:pPr>
            <a:r>
              <a:rPr lang="en-US" altLang="zh-CN" sz="3200" b="1" noProof="0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Khu</a:t>
            </a:r>
            <a:r>
              <a:rPr lang="en-US" altLang="zh-CN" sz="3200" b="1" noProof="0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b="1" noProof="0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đất</a:t>
            </a:r>
            <a:r>
              <a:rPr lang="en-US" altLang="zh-CN" sz="3200" b="1" noProof="0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b="1" noProof="0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lang="en-US" altLang="zh-CN" sz="3200" b="1" noProof="0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b="1" noProof="0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chữ</a:t>
            </a:r>
            <a:r>
              <a:rPr lang="en-US" altLang="zh-CN" sz="3200" b="1" noProof="0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b="1" noProof="0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nhật</a:t>
            </a:r>
            <a:r>
              <a:rPr lang="en-US" altLang="zh-CN" sz="3200" b="1" noProof="0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: </a:t>
            </a:r>
            <a:endParaRPr kumimoji="0" lang="zh-CN" altLang="en-US" sz="3200" b="1" i="0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6" name="文本框 21">
            <a:extLst>
              <a:ext uri="{FF2B5EF4-FFF2-40B4-BE49-F238E27FC236}">
                <a16:creationId xmlns:a16="http://schemas.microsoft.com/office/drawing/2014/main" id="{0799FF2C-4817-B4EE-002F-DF2A74AF7B65}"/>
              </a:ext>
            </a:extLst>
          </p:cNvPr>
          <p:cNvSpPr txBox="1"/>
          <p:nvPr/>
        </p:nvSpPr>
        <p:spPr>
          <a:xfrm>
            <a:off x="1383901" y="2857695"/>
            <a:ext cx="48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defRPr/>
            </a:pPr>
            <a:r>
              <a:rPr lang="en-US" altLang="zh-CN" sz="3200" b="1" dirty="0" err="1">
                <a:ln w="12700">
                  <a:noFill/>
                </a:ln>
                <a:solidFill>
                  <a:srgbClr val="00B05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Tính</a:t>
            </a:r>
            <a:r>
              <a:rPr lang="en-US" altLang="zh-CN" sz="3200" b="1" dirty="0">
                <a:ln w="12700">
                  <a:noFill/>
                </a:ln>
                <a:solidFill>
                  <a:srgbClr val="00B05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chu vi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00B05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khu</a:t>
            </a:r>
            <a:r>
              <a:rPr lang="en-US" altLang="zh-CN" sz="3200" b="1" dirty="0">
                <a:ln w="12700">
                  <a:noFill/>
                </a:ln>
                <a:solidFill>
                  <a:srgbClr val="00B05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00B05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đất</a:t>
            </a:r>
            <a:r>
              <a:rPr lang="en-US" altLang="zh-CN" sz="3200" b="1" dirty="0">
                <a:ln w="12700">
                  <a:noFill/>
                </a:ln>
                <a:solidFill>
                  <a:srgbClr val="00B05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:…..m?</a:t>
            </a:r>
            <a:endParaRPr kumimoji="0" lang="zh-CN" altLang="en-US" sz="3200" b="1" i="0" strike="noStrike" kern="1200" cap="none" spc="0" normalizeH="0" baseline="0" noProof="0" dirty="0">
              <a:ln w="12700"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1" name="文本框 21">
            <a:extLst>
              <a:ext uri="{FF2B5EF4-FFF2-40B4-BE49-F238E27FC236}">
                <a16:creationId xmlns:a16="http://schemas.microsoft.com/office/drawing/2014/main" id="{C4271279-A8AC-348C-1D11-61ED0D645C47}"/>
              </a:ext>
            </a:extLst>
          </p:cNvPr>
          <p:cNvSpPr txBox="1"/>
          <p:nvPr/>
        </p:nvSpPr>
        <p:spPr>
          <a:xfrm>
            <a:off x="3868900" y="3504424"/>
            <a:ext cx="1753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defRPr/>
            </a:pPr>
            <a:r>
              <a:rPr lang="en-US" altLang="zh-CN" sz="3200" b="1" u="sng" noProof="0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Bài</a:t>
            </a:r>
            <a:r>
              <a:rPr lang="en-US" altLang="zh-CN" sz="3200" b="1" u="sng" noProof="0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b="1" u="sng" noProof="0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giải</a:t>
            </a:r>
            <a:r>
              <a:rPr lang="en-US" altLang="zh-CN" sz="3200" b="1" u="sng" noProof="0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:</a:t>
            </a:r>
            <a:endParaRPr kumimoji="0" lang="zh-CN" altLang="en-US" sz="3200" b="1" i="0" u="sng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2" name="文本框 21">
            <a:extLst>
              <a:ext uri="{FF2B5EF4-FFF2-40B4-BE49-F238E27FC236}">
                <a16:creationId xmlns:a16="http://schemas.microsoft.com/office/drawing/2014/main" id="{B623036A-DF64-9A2A-E799-042F85B994AD}"/>
              </a:ext>
            </a:extLst>
          </p:cNvPr>
          <p:cNvSpPr txBox="1"/>
          <p:nvPr/>
        </p:nvSpPr>
        <p:spPr>
          <a:xfrm>
            <a:off x="3123807" y="4084898"/>
            <a:ext cx="3244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defRPr/>
            </a:pPr>
            <a:r>
              <a:rPr lang="en-US" altLang="zh-CN" sz="3200" b="1" noProof="0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Chu vi </a:t>
            </a:r>
            <a:r>
              <a:rPr lang="en-US" altLang="zh-CN" sz="3200" b="1" noProof="0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khu</a:t>
            </a:r>
            <a:r>
              <a:rPr lang="en-US" altLang="zh-CN" sz="3200" b="1" noProof="0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b="1" noProof="0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đất</a:t>
            </a:r>
            <a:r>
              <a:rPr lang="en-US" altLang="zh-CN" sz="3200" b="1" noProof="0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là</a:t>
            </a:r>
            <a:r>
              <a:rPr lang="en-US" altLang="zh-CN" sz="32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:</a:t>
            </a:r>
            <a:endParaRPr kumimoji="0" lang="zh-CN" altLang="en-US" sz="3200" b="1" i="0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6460A4-8D69-C039-A73A-C1E04D088244}"/>
              </a:ext>
            </a:extLst>
          </p:cNvPr>
          <p:cNvCxnSpPr>
            <a:cxnSpLocks/>
          </p:cNvCxnSpPr>
          <p:nvPr/>
        </p:nvCxnSpPr>
        <p:spPr>
          <a:xfrm flipH="1">
            <a:off x="7699901" y="3581400"/>
            <a:ext cx="31813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F3D3DA-C9D3-DD34-0D4C-E5F434E9FF85}"/>
              </a:ext>
            </a:extLst>
          </p:cNvPr>
          <p:cNvCxnSpPr>
            <a:cxnSpLocks/>
          </p:cNvCxnSpPr>
          <p:nvPr/>
        </p:nvCxnSpPr>
        <p:spPr>
          <a:xfrm>
            <a:off x="9306705" y="2938722"/>
            <a:ext cx="15961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20AC638-22C3-A750-3876-07C42B49B242}"/>
              </a:ext>
            </a:extLst>
          </p:cNvPr>
          <p:cNvCxnSpPr>
            <a:cxnSpLocks/>
          </p:cNvCxnSpPr>
          <p:nvPr/>
        </p:nvCxnSpPr>
        <p:spPr>
          <a:xfrm>
            <a:off x="9319984" y="1780868"/>
            <a:ext cx="0" cy="11704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E74F66-A988-E32A-FB23-5F4974058905}"/>
              </a:ext>
            </a:extLst>
          </p:cNvPr>
          <p:cNvCxnSpPr>
            <a:cxnSpLocks/>
          </p:cNvCxnSpPr>
          <p:nvPr/>
        </p:nvCxnSpPr>
        <p:spPr>
          <a:xfrm>
            <a:off x="10881251" y="2938722"/>
            <a:ext cx="0" cy="642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21">
            <a:extLst>
              <a:ext uri="{FF2B5EF4-FFF2-40B4-BE49-F238E27FC236}">
                <a16:creationId xmlns:a16="http://schemas.microsoft.com/office/drawing/2014/main" id="{810ACA11-BBF2-63C8-59F2-8E7585B1E163}"/>
              </a:ext>
            </a:extLst>
          </p:cNvPr>
          <p:cNvSpPr txBox="1"/>
          <p:nvPr/>
        </p:nvSpPr>
        <p:spPr>
          <a:xfrm>
            <a:off x="6841201" y="2554808"/>
            <a:ext cx="974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defRPr/>
            </a:pPr>
            <a:r>
              <a:rPr lang="en-US" altLang="zh-CN" sz="2400" b="1" dirty="0">
                <a:ln w="12700">
                  <a:noFill/>
                </a:ln>
                <a:solidFill>
                  <a:srgbClr val="00B05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80 m</a:t>
            </a:r>
            <a:endParaRPr kumimoji="0" lang="zh-CN" altLang="en-US" sz="2400" b="1" i="0" strike="noStrike" kern="1200" cap="none" spc="0" normalizeH="0" baseline="0" noProof="0" dirty="0">
              <a:ln w="12700"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1" name="文本框 21">
            <a:extLst>
              <a:ext uri="{FF2B5EF4-FFF2-40B4-BE49-F238E27FC236}">
                <a16:creationId xmlns:a16="http://schemas.microsoft.com/office/drawing/2014/main" id="{C1091EA9-A25A-448E-6C28-F6C6575BAE83}"/>
              </a:ext>
            </a:extLst>
          </p:cNvPr>
          <p:cNvSpPr txBox="1"/>
          <p:nvPr/>
        </p:nvSpPr>
        <p:spPr>
          <a:xfrm>
            <a:off x="8509942" y="3581400"/>
            <a:ext cx="1403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defRPr/>
            </a:pPr>
            <a:r>
              <a:rPr lang="en-US" altLang="zh-CN" sz="2400" b="1" dirty="0">
                <a:ln w="12700">
                  <a:noFill/>
                </a:ln>
                <a:solidFill>
                  <a:srgbClr val="00B05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160 m</a:t>
            </a:r>
            <a:endParaRPr kumimoji="0" lang="zh-CN" altLang="en-US" sz="2400" b="1" i="0" strike="noStrike" kern="1200" cap="none" spc="0" normalizeH="0" baseline="0" noProof="0" dirty="0">
              <a:ln w="12700"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2" name="文本框 21">
            <a:extLst>
              <a:ext uri="{FF2B5EF4-FFF2-40B4-BE49-F238E27FC236}">
                <a16:creationId xmlns:a16="http://schemas.microsoft.com/office/drawing/2014/main" id="{909E2D7D-632B-4F48-95F4-60595917165B}"/>
              </a:ext>
            </a:extLst>
          </p:cNvPr>
          <p:cNvSpPr txBox="1"/>
          <p:nvPr/>
        </p:nvSpPr>
        <p:spPr>
          <a:xfrm>
            <a:off x="638020" y="616616"/>
            <a:ext cx="11062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tabLst>
                <a:tab pos="1714500" algn="l"/>
              </a:tabLst>
              <a:defRPr/>
            </a:pPr>
            <a:r>
              <a:rPr lang="en-US" altLang="zh-CN" sz="28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Bài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2: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Một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khu</a:t>
            </a:r>
            <a:r>
              <a:rPr lang="en-US" altLang="zh-CN" sz="2800" b="1" dirty="0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đất</a:t>
            </a:r>
            <a:r>
              <a:rPr lang="en-US" altLang="zh-CN" sz="2800" b="1" dirty="0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có</a:t>
            </a:r>
            <a:r>
              <a:rPr lang="en-US" altLang="zh-CN" sz="2800" b="1" dirty="0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lang="en-US" altLang="zh-CN" sz="2800" b="1" dirty="0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dạng</a:t>
            </a:r>
            <a:r>
              <a:rPr lang="en-US" altLang="zh-CN" sz="2800" b="1" dirty="0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như</a:t>
            </a:r>
            <a:r>
              <a:rPr lang="en-US" altLang="zh-CN" sz="2800" b="1" dirty="0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lang="en-US" altLang="zh-CN" sz="2800" b="1" dirty="0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vẽ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.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Tính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chu vi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của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khu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đất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đó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 w="12700"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3" name="文本框 21">
            <a:extLst>
              <a:ext uri="{FF2B5EF4-FFF2-40B4-BE49-F238E27FC236}">
                <a16:creationId xmlns:a16="http://schemas.microsoft.com/office/drawing/2014/main" id="{7B71ED1B-FE77-4191-BF47-970FFFFA1ACD}"/>
              </a:ext>
            </a:extLst>
          </p:cNvPr>
          <p:cNvSpPr txBox="1"/>
          <p:nvPr/>
        </p:nvSpPr>
        <p:spPr>
          <a:xfrm>
            <a:off x="638020" y="619039"/>
            <a:ext cx="11062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tabLst>
                <a:tab pos="1714500" algn="l"/>
              </a:tabLst>
              <a:defRPr/>
            </a:pPr>
            <a:r>
              <a:rPr lang="en-US" altLang="zh-CN" sz="28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Bài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2: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Một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khu</a:t>
            </a:r>
            <a:r>
              <a:rPr lang="en-US" altLang="zh-CN" sz="2800" b="1" dirty="0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đất</a:t>
            </a:r>
            <a:r>
              <a:rPr lang="en-US" altLang="zh-CN" sz="2800" b="1" dirty="0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có</a:t>
            </a:r>
            <a:r>
              <a:rPr lang="en-US" altLang="zh-CN" sz="2800" b="1" dirty="0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lang="en-US" altLang="zh-CN" sz="2800" b="1" dirty="0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dạng</a:t>
            </a:r>
            <a:r>
              <a:rPr lang="en-US" altLang="zh-CN" sz="2800" b="1" dirty="0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như</a:t>
            </a:r>
            <a:r>
              <a:rPr lang="en-US" altLang="zh-CN" sz="2800" b="1" dirty="0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lang="en-US" altLang="zh-CN" sz="2800" b="1" dirty="0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vẽ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.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Tính</a:t>
            </a:r>
            <a:r>
              <a:rPr lang="en-US" altLang="zh-CN" sz="2800" b="1" dirty="0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chu vi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của</a:t>
            </a:r>
            <a:r>
              <a:rPr lang="en-US" altLang="zh-CN" sz="2800" b="1" dirty="0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khu</a:t>
            </a:r>
            <a:r>
              <a:rPr lang="en-US" altLang="zh-CN" sz="2800" b="1" dirty="0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đất</a:t>
            </a:r>
            <a:r>
              <a:rPr lang="en-US" altLang="zh-CN" sz="2800" b="1" dirty="0">
                <a:ln w="12700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đó</a:t>
            </a:r>
            <a:r>
              <a:rPr lang="en-US" altLang="zh-CN" sz="28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 w="12700"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25C7A68-8D52-49C9-47DD-423C3677F9CB}"/>
              </a:ext>
            </a:extLst>
          </p:cNvPr>
          <p:cNvCxnSpPr>
            <a:cxnSpLocks/>
          </p:cNvCxnSpPr>
          <p:nvPr/>
        </p:nvCxnSpPr>
        <p:spPr>
          <a:xfrm>
            <a:off x="9306705" y="2037332"/>
            <a:ext cx="84825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D247FDE3-C737-41BA-6A2F-5F7B90F46264}"/>
              </a:ext>
            </a:extLst>
          </p:cNvPr>
          <p:cNvCxnSpPr/>
          <p:nvPr/>
        </p:nvCxnSpPr>
        <p:spPr>
          <a:xfrm flipV="1">
            <a:off x="10570881" y="2327761"/>
            <a:ext cx="0" cy="5748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7750F12D-EF21-9DBC-2F02-65C087004204}"/>
              </a:ext>
            </a:extLst>
          </p:cNvPr>
          <p:cNvSpPr txBox="1"/>
          <p:nvPr/>
        </p:nvSpPr>
        <p:spPr>
          <a:xfrm>
            <a:off x="2804155" y="4609630"/>
            <a:ext cx="6785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738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(160 + 80) x 2 = 480 (cm)</a:t>
            </a:r>
            <a:endParaRPr kumimoji="0" lang="zh-CN" altLang="en-US" sz="32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E3E0039D-8EF1-DF9E-718F-9FC74C1FA385}"/>
              </a:ext>
            </a:extLst>
          </p:cNvPr>
          <p:cNvSpPr txBox="1"/>
          <p:nvPr/>
        </p:nvSpPr>
        <p:spPr>
          <a:xfrm>
            <a:off x="4090637" y="5209083"/>
            <a:ext cx="28570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738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Đáp</a:t>
            </a:r>
            <a:r>
              <a:rPr lang="en-US" altLang="zh-CN" sz="32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số</a:t>
            </a:r>
            <a:r>
              <a:rPr lang="en-US" altLang="zh-CN" sz="32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: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480 cm</a:t>
            </a:r>
            <a:endParaRPr kumimoji="0" lang="zh-CN" altLang="en-US" sz="32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35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0.128 2.59259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3.95833E-6 -0.1664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30" grpId="0"/>
      <p:bldP spid="36" grpId="0"/>
      <p:bldP spid="41" grpId="0"/>
      <p:bldP spid="42" grpId="0"/>
      <p:bldP spid="52" grpId="0"/>
      <p:bldP spid="53" grpId="0"/>
      <p:bldP spid="121" grpId="0"/>
      <p:bldP spid="1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D7447ABA-BD20-4187-B5B9-3FC417AF6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196E0E-6B52-4BAA-8503-AB4B7CA61130}"/>
              </a:ext>
            </a:extLst>
          </p:cNvPr>
          <p:cNvSpPr/>
          <p:nvPr/>
        </p:nvSpPr>
        <p:spPr>
          <a:xfrm>
            <a:off x="2521258" y="1606858"/>
            <a:ext cx="7031115" cy="3554240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2ACDA33-F2E6-468F-B896-2A84E037A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07" y="823003"/>
            <a:ext cx="2057400" cy="5303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4DD15D-3868-4237-BCE9-077121B53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AE0CC1C-7388-4BD1-95F1-87C11BB8D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4678" y="2468436"/>
            <a:ext cx="5980694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5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180975" y="449943"/>
            <a:ext cx="11488511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dirty="0">
                <a:solidFill>
                  <a:prstClr val="white"/>
                </a:solidFill>
                <a:latin typeface="等线" panose="020F0502020204030204"/>
              </a:rPr>
              <a:t>Bạn gái chạm tay vào cốc nước nóng, bạn ấy sẽ rụt tay lại. Do tủy sống điều khiển rụt tay lại.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70F80D-0708-F927-5CA8-A114E4637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326" y="1157830"/>
            <a:ext cx="4079541" cy="1868732"/>
          </a:xfrm>
          <a:prstGeom prst="rect">
            <a:avLst/>
          </a:prstGeom>
        </p:spPr>
      </p:pic>
      <p:sp>
        <p:nvSpPr>
          <p:cNvPr id="2" name="文本框 21">
            <a:extLst>
              <a:ext uri="{FF2B5EF4-FFF2-40B4-BE49-F238E27FC236}">
                <a16:creationId xmlns:a16="http://schemas.microsoft.com/office/drawing/2014/main" id="{EB006573-83EC-5C51-66AD-DB3CCE574EC1}"/>
              </a:ext>
            </a:extLst>
          </p:cNvPr>
          <p:cNvSpPr txBox="1"/>
          <p:nvPr/>
        </p:nvSpPr>
        <p:spPr>
          <a:xfrm>
            <a:off x="411615" y="440433"/>
            <a:ext cx="10452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tabLst>
                <a:tab pos="1714500" algn="l"/>
              </a:tabLst>
              <a:defRPr/>
            </a:pP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Bài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3: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Số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?</a:t>
            </a:r>
          </a:p>
          <a:p>
            <a:pPr marL="58738" lvl="1">
              <a:tabLst>
                <a:tab pos="1714500" algn="l"/>
              </a:tabLst>
              <a:defRPr/>
            </a:pP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Chú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thợ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dùng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những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thanh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sắt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ghép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thành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hoa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văn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trang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trí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một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cửa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sổ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như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dưới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đây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:</a:t>
            </a:r>
            <a:endParaRPr kumimoji="0" lang="zh-CN" altLang="en-US" sz="2000" b="1" i="0" u="none" strike="noStrike" kern="1200" cap="none" spc="0" normalizeH="0" baseline="0" noProof="0" dirty="0">
              <a:ln w="12700">
                <a:noFill/>
              </a:ln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" name="文本框 21">
            <a:extLst>
              <a:ext uri="{FF2B5EF4-FFF2-40B4-BE49-F238E27FC236}">
                <a16:creationId xmlns:a16="http://schemas.microsoft.com/office/drawing/2014/main" id="{803C34A3-E122-A27D-35BC-A406BFD2AAD2}"/>
              </a:ext>
            </a:extLst>
          </p:cNvPr>
          <p:cNvSpPr txBox="1"/>
          <p:nvPr/>
        </p:nvSpPr>
        <p:spPr>
          <a:xfrm>
            <a:off x="180975" y="3070164"/>
            <a:ext cx="11083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tabLst>
                <a:tab pos="1714500" algn="l"/>
              </a:tabLst>
              <a:defRPr/>
            </a:pP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Tổng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chiều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dài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các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thanh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sắt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cần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dùng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để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ghép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thành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hoa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văn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trang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trí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cửa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sổ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trên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là</a:t>
            </a:r>
            <a:r>
              <a:rPr lang="en-US" altLang="zh-CN" sz="2000" b="1" dirty="0">
                <a:ln w="12700">
                  <a:noFill/>
                </a:ln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                   dm.</a:t>
            </a:r>
            <a:endParaRPr kumimoji="0" lang="zh-CN" altLang="en-US" sz="2000" b="1" i="0" u="none" strike="noStrike" kern="1200" cap="none" spc="0" normalizeH="0" baseline="0" noProof="0" dirty="0">
              <a:ln w="12700">
                <a:noFill/>
              </a:ln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2D4320-56D8-0BE3-93F5-FCE26D86720B}"/>
              </a:ext>
            </a:extLst>
          </p:cNvPr>
          <p:cNvSpPr/>
          <p:nvPr/>
        </p:nvSpPr>
        <p:spPr>
          <a:xfrm>
            <a:off x="9252857" y="3101649"/>
            <a:ext cx="1041400" cy="3269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B84FE7-38E1-3271-040F-D2CB04D58B78}"/>
              </a:ext>
            </a:extLst>
          </p:cNvPr>
          <p:cNvSpPr/>
          <p:nvPr/>
        </p:nvSpPr>
        <p:spPr>
          <a:xfrm>
            <a:off x="9252857" y="3107320"/>
            <a:ext cx="1041400" cy="3269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102</a:t>
            </a:r>
          </a:p>
        </p:txBody>
      </p:sp>
      <p:sp>
        <p:nvSpPr>
          <p:cNvPr id="10" name="文本框 21">
            <a:extLst>
              <a:ext uri="{FF2B5EF4-FFF2-40B4-BE49-F238E27FC236}">
                <a16:creationId xmlns:a16="http://schemas.microsoft.com/office/drawing/2014/main" id="{9E03FDB6-EC36-239A-58D5-363BDADECAC8}"/>
              </a:ext>
            </a:extLst>
          </p:cNvPr>
          <p:cNvSpPr txBox="1"/>
          <p:nvPr/>
        </p:nvSpPr>
        <p:spPr>
          <a:xfrm>
            <a:off x="2987674" y="3448886"/>
            <a:ext cx="1280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tabLst>
                <a:tab pos="1714500" algn="l"/>
              </a:tabLst>
              <a:defRPr/>
            </a:pPr>
            <a:r>
              <a:rPr lang="en-US" altLang="zh-CN" sz="20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Bài</a:t>
            </a: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giải</a:t>
            </a: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:</a:t>
            </a:r>
            <a:endParaRPr kumimoji="0" lang="zh-CN" altLang="en-US" sz="2000" b="1" i="0" u="none" strike="noStrike" kern="1200" cap="none" spc="0" normalizeH="0" baseline="0" noProof="0" dirty="0">
              <a:ln w="12700"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3" name="文本框 21">
            <a:extLst>
              <a:ext uri="{FF2B5EF4-FFF2-40B4-BE49-F238E27FC236}">
                <a16:creationId xmlns:a16="http://schemas.microsoft.com/office/drawing/2014/main" id="{DB49D7F0-858D-8DA2-DEB7-7530383B1A41}"/>
              </a:ext>
            </a:extLst>
          </p:cNvPr>
          <p:cNvSpPr txBox="1"/>
          <p:nvPr/>
        </p:nvSpPr>
        <p:spPr>
          <a:xfrm>
            <a:off x="2161267" y="3769147"/>
            <a:ext cx="3956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tabLst>
                <a:tab pos="1714500" algn="l"/>
              </a:tabLst>
              <a:defRPr/>
            </a:pP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Chu vi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khung</a:t>
            </a: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sắt</a:t>
            </a: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vuông</a:t>
            </a: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là</a:t>
            </a: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:</a:t>
            </a:r>
            <a:endParaRPr kumimoji="0" lang="zh-CN" altLang="en-US" sz="2000" b="1" i="0" u="none" strike="noStrike" kern="1200" cap="none" spc="0" normalizeH="0" baseline="0" noProof="0" dirty="0">
              <a:ln w="12700"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4" name="文本框 21">
            <a:extLst>
              <a:ext uri="{FF2B5EF4-FFF2-40B4-BE49-F238E27FC236}">
                <a16:creationId xmlns:a16="http://schemas.microsoft.com/office/drawing/2014/main" id="{0D73626B-A941-AA61-6664-AD275ED1DEB7}"/>
              </a:ext>
            </a:extLst>
          </p:cNvPr>
          <p:cNvSpPr txBox="1"/>
          <p:nvPr/>
        </p:nvSpPr>
        <p:spPr>
          <a:xfrm>
            <a:off x="2473324" y="4119206"/>
            <a:ext cx="2309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tabLst>
                <a:tab pos="1714500" algn="l"/>
              </a:tabLst>
              <a:defRPr/>
            </a:pP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(5 x 4)  x 3 = 60 (dm)</a:t>
            </a:r>
            <a:endParaRPr kumimoji="0" lang="zh-CN" altLang="en-US" sz="2000" b="1" i="0" u="none" strike="noStrike" kern="1200" cap="none" spc="0" normalizeH="0" baseline="0" noProof="0" dirty="0">
              <a:ln w="12700"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6" name="文本框 21">
            <a:extLst>
              <a:ext uri="{FF2B5EF4-FFF2-40B4-BE49-F238E27FC236}">
                <a16:creationId xmlns:a16="http://schemas.microsoft.com/office/drawing/2014/main" id="{8018AC90-8BC2-A142-92EE-9D9EDA07F3B8}"/>
              </a:ext>
            </a:extLst>
          </p:cNvPr>
          <p:cNvSpPr txBox="1"/>
          <p:nvPr/>
        </p:nvSpPr>
        <p:spPr>
          <a:xfrm>
            <a:off x="2161266" y="4453426"/>
            <a:ext cx="4115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tabLst>
                <a:tab pos="1714500" algn="l"/>
              </a:tabLst>
              <a:defRPr/>
            </a:pP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Chu vi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khung</a:t>
            </a: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sắt</a:t>
            </a: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chữ</a:t>
            </a: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nhật</a:t>
            </a: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là</a:t>
            </a: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:</a:t>
            </a:r>
            <a:endParaRPr kumimoji="0" lang="zh-CN" altLang="en-US" sz="2000" b="1" i="0" u="none" strike="noStrike" kern="1200" cap="none" spc="0" normalizeH="0" baseline="0" noProof="0" dirty="0">
              <a:ln w="12700"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7" name="文本框 21">
            <a:extLst>
              <a:ext uri="{FF2B5EF4-FFF2-40B4-BE49-F238E27FC236}">
                <a16:creationId xmlns:a16="http://schemas.microsoft.com/office/drawing/2014/main" id="{539892D9-E857-DB99-D858-98F23D91AF2C}"/>
              </a:ext>
            </a:extLst>
          </p:cNvPr>
          <p:cNvSpPr txBox="1"/>
          <p:nvPr/>
        </p:nvSpPr>
        <p:spPr>
          <a:xfrm>
            <a:off x="2473324" y="4819324"/>
            <a:ext cx="2720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tabLst>
                <a:tab pos="1714500" algn="l"/>
              </a:tabLst>
              <a:defRPr/>
            </a:pP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(14 + 7) x 2 = 42 (dm)</a:t>
            </a:r>
            <a:endParaRPr kumimoji="0" lang="zh-CN" altLang="en-US" sz="2000" b="1" i="0" u="none" strike="noStrike" kern="1200" cap="none" spc="0" normalizeH="0" baseline="0" noProof="0" dirty="0">
              <a:ln w="12700"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8" name="文本框 21">
            <a:extLst>
              <a:ext uri="{FF2B5EF4-FFF2-40B4-BE49-F238E27FC236}">
                <a16:creationId xmlns:a16="http://schemas.microsoft.com/office/drawing/2014/main" id="{1E12A85F-CB95-FC1B-9670-F430CA7B6676}"/>
              </a:ext>
            </a:extLst>
          </p:cNvPr>
          <p:cNvSpPr txBox="1"/>
          <p:nvPr/>
        </p:nvSpPr>
        <p:spPr>
          <a:xfrm>
            <a:off x="2139262" y="5123746"/>
            <a:ext cx="3956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tabLst>
                <a:tab pos="1714500" algn="l"/>
              </a:tabLst>
              <a:defRPr/>
            </a:pPr>
            <a:r>
              <a:rPr lang="en-US" altLang="zh-CN" sz="20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Tổng</a:t>
            </a: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chiều</a:t>
            </a: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dài</a:t>
            </a: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các</a:t>
            </a: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thanh</a:t>
            </a: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sắt</a:t>
            </a: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là</a:t>
            </a: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:</a:t>
            </a:r>
            <a:endParaRPr kumimoji="0" lang="zh-CN" altLang="en-US" sz="2000" b="1" i="0" u="none" strike="noStrike" kern="1200" cap="none" spc="0" normalizeH="0" baseline="0" noProof="0" dirty="0">
              <a:ln w="12700"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9" name="文本框 21">
            <a:extLst>
              <a:ext uri="{FF2B5EF4-FFF2-40B4-BE49-F238E27FC236}">
                <a16:creationId xmlns:a16="http://schemas.microsoft.com/office/drawing/2014/main" id="{FE35E513-F928-AEB0-18FC-50888073B1F5}"/>
              </a:ext>
            </a:extLst>
          </p:cNvPr>
          <p:cNvSpPr txBox="1"/>
          <p:nvPr/>
        </p:nvSpPr>
        <p:spPr>
          <a:xfrm>
            <a:off x="2305276" y="5502468"/>
            <a:ext cx="3263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tabLst>
                <a:tab pos="1714500" algn="l"/>
              </a:tabLst>
              <a:defRPr/>
            </a:pP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60 + 42 = 102 (dm)</a:t>
            </a:r>
            <a:endParaRPr kumimoji="0" lang="zh-CN" altLang="en-US" sz="2000" b="1" i="0" u="none" strike="noStrike" kern="1200" cap="none" spc="0" normalizeH="0" baseline="0" noProof="0" dirty="0">
              <a:ln w="12700"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0" name="文本框 21">
            <a:extLst>
              <a:ext uri="{FF2B5EF4-FFF2-40B4-BE49-F238E27FC236}">
                <a16:creationId xmlns:a16="http://schemas.microsoft.com/office/drawing/2014/main" id="{35858A96-15EA-F87D-48C6-8B6C3C937BDF}"/>
              </a:ext>
            </a:extLst>
          </p:cNvPr>
          <p:cNvSpPr txBox="1"/>
          <p:nvPr/>
        </p:nvSpPr>
        <p:spPr>
          <a:xfrm>
            <a:off x="3422649" y="5902578"/>
            <a:ext cx="2146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tabLst>
                <a:tab pos="1714500" algn="l"/>
              </a:tabLst>
              <a:defRPr/>
            </a:pPr>
            <a:r>
              <a:rPr lang="en-US" altLang="zh-CN" sz="20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Đáp</a:t>
            </a: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số</a:t>
            </a: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: 102 dm</a:t>
            </a:r>
            <a:endParaRPr kumimoji="0" lang="zh-CN" altLang="en-US" sz="2000" b="1" i="0" u="none" strike="noStrike" kern="1200" cap="none" spc="0" normalizeH="0" baseline="0" noProof="0" dirty="0">
              <a:ln w="12700"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1" name="文本框 21">
            <a:extLst>
              <a:ext uri="{FF2B5EF4-FFF2-40B4-BE49-F238E27FC236}">
                <a16:creationId xmlns:a16="http://schemas.microsoft.com/office/drawing/2014/main" id="{3B5A317B-E3CB-1B35-BFB8-67A0D76395FD}"/>
              </a:ext>
            </a:extLst>
          </p:cNvPr>
          <p:cNvSpPr txBox="1"/>
          <p:nvPr/>
        </p:nvSpPr>
        <p:spPr>
          <a:xfrm>
            <a:off x="2594993" y="2294970"/>
            <a:ext cx="785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tabLst>
                <a:tab pos="1714500" algn="l"/>
              </a:tabLst>
              <a:defRPr/>
            </a:pPr>
            <a:r>
              <a:rPr lang="en-US" altLang="zh-CN" sz="2000" b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7 dm</a:t>
            </a:r>
            <a:endParaRPr kumimoji="0" lang="zh-CN" altLang="en-US" sz="2000" b="1" i="0" u="none" strike="noStrike" kern="1200" cap="none" spc="0" normalizeH="0" baseline="0" noProof="0" dirty="0">
              <a:ln w="12700"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BCBF273-F009-BA17-1C92-722E7B94C0A5}"/>
              </a:ext>
            </a:extLst>
          </p:cNvPr>
          <p:cNvSpPr txBox="1"/>
          <p:nvPr/>
        </p:nvSpPr>
        <p:spPr>
          <a:xfrm>
            <a:off x="3500888" y="1064188"/>
            <a:ext cx="1185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tabLst>
                <a:tab pos="1714500" algn="l"/>
              </a:tabLst>
              <a:defRPr/>
            </a:pP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14 dm</a:t>
            </a:r>
            <a:endParaRPr kumimoji="0" lang="zh-CN" altLang="en-US" sz="2000" b="1" i="0" u="none" strike="noStrike" kern="1200" cap="none" spc="0" normalizeH="0" baseline="0" noProof="0" dirty="0">
              <a:ln w="12700"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3" name="文本框 21">
            <a:extLst>
              <a:ext uri="{FF2B5EF4-FFF2-40B4-BE49-F238E27FC236}">
                <a16:creationId xmlns:a16="http://schemas.microsoft.com/office/drawing/2014/main" id="{844D6A3E-C72B-0062-12B8-7628ACE96279}"/>
              </a:ext>
            </a:extLst>
          </p:cNvPr>
          <p:cNvSpPr txBox="1"/>
          <p:nvPr/>
        </p:nvSpPr>
        <p:spPr>
          <a:xfrm rot="19276332">
            <a:off x="3235209" y="1534453"/>
            <a:ext cx="785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tabLst>
                <a:tab pos="1714500" algn="l"/>
              </a:tabLst>
              <a:defRPr/>
            </a:pPr>
            <a:r>
              <a:rPr lang="en-US" altLang="zh-CN" sz="20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5 dm</a:t>
            </a:r>
            <a:endParaRPr kumimoji="0" lang="zh-CN" altLang="en-US" sz="2000" b="1" i="0" u="none" strike="noStrike" kern="1200" cap="none" spc="0" normalizeH="0" baseline="0" noProof="0" dirty="0">
              <a:ln w="12700"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65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3" grpId="0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26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 txBox="1">
            <a:spLocks/>
          </p:cNvSpPr>
          <p:nvPr/>
        </p:nvSpPr>
        <p:spPr>
          <a:xfrm>
            <a:off x="1524000" y="2235200"/>
            <a:ext cx="9144000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5000"/>
              </a:lnSpc>
              <a:spcBef>
                <a:spcPts val="0"/>
              </a:spcBef>
            </a:pP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Chúc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các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em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/>
            </a:r>
            <a:b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học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tốt</a:t>
            </a:r>
            <a:endParaRPr lang="en-US" sz="9000" dirty="0">
              <a:solidFill>
                <a:srgbClr val="C00000"/>
              </a:solidFill>
              <a:latin typeface="UTM David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495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993C6C-D8FC-462D-BA4C-48D0DE706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DC8D5C83-8C91-4469-87EE-65A8A7FABE35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AC5884B-635F-4BC5-92F1-E3322D35A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037" y="0"/>
            <a:ext cx="2916963" cy="37868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68EA810-C8CE-4A9E-944D-5E9300185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51200"/>
            <a:ext cx="4025311" cy="36505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DDAC81B-18C1-4BD7-9E4B-8B58B3537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76" y="0"/>
            <a:ext cx="1682095" cy="15118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F75BD88-1F1D-417E-8E20-07CFEF250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980167"/>
            <a:ext cx="6096001" cy="48778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280EDD-6AEE-4C5A-AB1B-16294990A748}"/>
              </a:ext>
            </a:extLst>
          </p:cNvPr>
          <p:cNvSpPr txBox="1"/>
          <p:nvPr/>
        </p:nvSpPr>
        <p:spPr>
          <a:xfrm>
            <a:off x="1112977" y="2274837"/>
            <a:ext cx="96205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4000"/>
                    </a:srgbClr>
                  </a:outerShdw>
                </a:effectLst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TẠM BIỆT VÀ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4000"/>
                    </a:srgbClr>
                  </a:outerShdw>
                </a:effectLst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HẸN GẶP LẠI</a:t>
            </a:r>
            <a:endParaRPr kumimoji="0" lang="en-US" sz="72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4000"/>
                  </a:srgbClr>
                </a:outerShdw>
              </a:effectLst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5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145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181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dirty="0">
              <a:solidFill>
                <a:srgbClr val="000000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4D3C31-C35B-C8E9-0AD3-2F821F6C1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6023" y="328676"/>
            <a:ext cx="1353077" cy="13226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432" r="7434" b="24976"/>
          <a:stretch/>
        </p:blipFill>
        <p:spPr>
          <a:xfrm>
            <a:off x="1756358" y="1061703"/>
            <a:ext cx="8773854" cy="2510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22F4C51-7D60-4CF9-939E-2D58CEE7B6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45" y="4114621"/>
            <a:ext cx="2742486" cy="2742486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B3224159-34E8-4529-B537-07C9B6A1268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0" y="1246778"/>
            <a:ext cx="2037820" cy="6206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96856D-3299-492C-9E6D-7987ED54A02E}"/>
              </a:ext>
            </a:extLst>
          </p:cNvPr>
          <p:cNvSpPr txBox="1"/>
          <p:nvPr/>
        </p:nvSpPr>
        <p:spPr>
          <a:xfrm>
            <a:off x="2646843" y="268963"/>
            <a:ext cx="6500707" cy="6666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3732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ffany" pitchFamily="18" charset="0"/>
              </a:rPr>
              <a:t>GIẢI CỨU TRƯỜNG HỌC</a:t>
            </a:r>
          </a:p>
        </p:txBody>
      </p:sp>
      <p:pic>
        <p:nvPicPr>
          <p:cNvPr id="21" name="Zen Gardent">
            <a:hlinkClick r:id="" action="ppaction://media"/>
            <a:extLst>
              <a:ext uri="{FF2B5EF4-FFF2-40B4-BE49-F238E27FC236}">
                <a16:creationId xmlns:a16="http://schemas.microsoft.com/office/drawing/2014/main" id="{6DB145BF-B266-418F-8C13-8FFC4933C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3684" y="3733721"/>
            <a:ext cx="812588" cy="8125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5A5AD5-8E82-46EA-BB2A-8EB55DFF34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5" y="5221019"/>
            <a:ext cx="1422030" cy="1291492"/>
          </a:xfrm>
          <a:prstGeom prst="rect">
            <a:avLst/>
          </a:prstGeom>
        </p:spPr>
      </p:pic>
      <p:pic>
        <p:nvPicPr>
          <p:cNvPr id="23" name="Picture 22">
            <a:hlinkClick r:id="rId16" action="ppaction://hlinksldjump"/>
            <a:extLst>
              <a:ext uri="{FF2B5EF4-FFF2-40B4-BE49-F238E27FC236}">
                <a16:creationId xmlns:a16="http://schemas.microsoft.com/office/drawing/2014/main" id="{95F7CCEB-70E0-474B-872A-DA35DEC167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931">
            <a:off x="1017323" y="5394607"/>
            <a:ext cx="1422030" cy="1291492"/>
          </a:xfrm>
          <a:prstGeom prst="rect">
            <a:avLst/>
          </a:prstGeom>
        </p:spPr>
      </p:pic>
      <p:pic>
        <p:nvPicPr>
          <p:cNvPr id="24" name="Picture 2" descr="200+ Free Plastic Recycling &amp; Plastic Images - Pixabay">
            <a:hlinkClick r:id="rId17" action="ppaction://hlinksldjump"/>
            <a:extLst>
              <a:ext uri="{FF2B5EF4-FFF2-40B4-BE49-F238E27FC236}">
                <a16:creationId xmlns:a16="http://schemas.microsoft.com/office/drawing/2014/main" id="{B88FDFB1-FC41-43B0-8605-1EDF8572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907" y="5568195"/>
            <a:ext cx="1422030" cy="9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3AFD93-011E-474C-833A-DE37A69D95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39" y="4404860"/>
            <a:ext cx="2107651" cy="21076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9EF152-816C-4086-96E6-C75EF006E434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4"/>
          <a:stretch/>
        </p:blipFill>
        <p:spPr>
          <a:xfrm>
            <a:off x="2245687" y="-175615"/>
            <a:ext cx="7516447" cy="703361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407C785-964E-40E1-BD32-77F611D0FF87}"/>
              </a:ext>
            </a:extLst>
          </p:cNvPr>
          <p:cNvSpPr/>
          <p:nvPr/>
        </p:nvSpPr>
        <p:spPr>
          <a:xfrm>
            <a:off x="1775952" y="1719818"/>
            <a:ext cx="6602277" cy="1569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đang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bị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ô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nhiễm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bởi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rác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thải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ctr" defTabSz="1218804">
              <a:defRPr/>
            </a:pP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giúp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bạn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nhỏ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dọn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dẹp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vệ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sinh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sạch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mái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thân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yêu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trả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lời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đúng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hỏi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nhé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875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37879">
                <p:cTn id="5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22F4C51-7D60-4CF9-939E-2D58CEE7B6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81" y="4275829"/>
            <a:ext cx="2742486" cy="27424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96856D-3299-492C-9E6D-7987ED54A02E}"/>
              </a:ext>
            </a:extLst>
          </p:cNvPr>
          <p:cNvSpPr txBox="1"/>
          <p:nvPr/>
        </p:nvSpPr>
        <p:spPr>
          <a:xfrm>
            <a:off x="2660474" y="162101"/>
            <a:ext cx="6500707" cy="6666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3732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ffany" pitchFamily="18" charset="0"/>
              </a:rPr>
              <a:t>GIẢI CỨU TRƯỜNG HỌC</a:t>
            </a:r>
          </a:p>
        </p:txBody>
      </p:sp>
      <p:pic>
        <p:nvPicPr>
          <p:cNvPr id="21" name="Zen Gardent">
            <a:hlinkClick r:id="" action="ppaction://media"/>
            <a:extLst>
              <a:ext uri="{FF2B5EF4-FFF2-40B4-BE49-F238E27FC236}">
                <a16:creationId xmlns:a16="http://schemas.microsoft.com/office/drawing/2014/main" id="{6DB145BF-B266-418F-8C13-8FFC4933C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13684" y="3733721"/>
            <a:ext cx="812588" cy="812588"/>
          </a:xfrm>
          <a:prstGeom prst="rect">
            <a:avLst/>
          </a:prstGeom>
        </p:spPr>
      </p:pic>
      <p:pic>
        <p:nvPicPr>
          <p:cNvPr id="24" name="Picture 2" descr="200+ Free Plastic Recycling &amp; Plastic Images - Pixabay">
            <a:hlinkClick r:id="rId13" action="ppaction://hlinksldjump"/>
            <a:extLst>
              <a:ext uri="{FF2B5EF4-FFF2-40B4-BE49-F238E27FC236}">
                <a16:creationId xmlns:a16="http://schemas.microsoft.com/office/drawing/2014/main" id="{B88FDFB1-FC41-43B0-8605-1EDF8572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789" y="5317021"/>
            <a:ext cx="1422030" cy="9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3AFD93-011E-474C-833A-DE37A69D95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55" y="4153687"/>
            <a:ext cx="2107651" cy="2107651"/>
          </a:xfrm>
          <a:prstGeom prst="rect">
            <a:avLst/>
          </a:prstGeom>
        </p:spPr>
      </p:pic>
      <p:pic>
        <p:nvPicPr>
          <p:cNvPr id="23" name="Picture 22">
            <a:hlinkClick r:id="rId16" action="ppaction://hlinksldjump"/>
            <a:extLst>
              <a:ext uri="{FF2B5EF4-FFF2-40B4-BE49-F238E27FC236}">
                <a16:creationId xmlns:a16="http://schemas.microsoft.com/office/drawing/2014/main" id="{95F7CCEB-70E0-474B-872A-DA35DEC167C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931">
            <a:off x="1835925" y="4750154"/>
            <a:ext cx="1422030" cy="1291492"/>
          </a:xfrm>
          <a:prstGeom prst="rect">
            <a:avLst/>
          </a:prstGeom>
        </p:spPr>
      </p:pic>
      <p:sp>
        <p:nvSpPr>
          <p:cNvPr id="2" name="Arrow: Right 1">
            <a:hlinkClick r:id="rId18" action="ppaction://hlinksldjump"/>
            <a:extLst>
              <a:ext uri="{FF2B5EF4-FFF2-40B4-BE49-F238E27FC236}">
                <a16:creationId xmlns:a16="http://schemas.microsoft.com/office/drawing/2014/main" id="{BA67C7A7-5CDC-4329-986A-70812738C7FF}"/>
              </a:ext>
            </a:extLst>
          </p:cNvPr>
          <p:cNvSpPr/>
          <p:nvPr/>
        </p:nvSpPr>
        <p:spPr>
          <a:xfrm>
            <a:off x="11134045" y="6019876"/>
            <a:ext cx="887882" cy="652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11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36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37879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189728"/>
            <a:ext cx="12179303" cy="36636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1820" y="590079"/>
            <a:ext cx="11013746" cy="564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b="1">
              <a:solidFill>
                <a:srgbClr val="FFFFFF"/>
              </a:solidFill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3" name="图片 2" descr="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" y="-56817"/>
            <a:ext cx="12179303" cy="57954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E85990F-CF93-47BE-A072-3F44C3D09166}"/>
              </a:ext>
            </a:extLst>
          </p:cNvPr>
          <p:cNvGrpSpPr/>
          <p:nvPr/>
        </p:nvGrpSpPr>
        <p:grpSpPr>
          <a:xfrm>
            <a:off x="1812497" y="3714813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DC812D-BD31-43EB-8838-342F2D50E54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3199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E8005E-1CBF-4A9D-B130-ACA49CE6A803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7708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B. 60 cm</a:t>
              </a:r>
              <a:endParaRPr lang="vi-VN" sz="43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C881C8-316C-44FE-9DCF-74C3941E9F13}"/>
              </a:ext>
            </a:extLst>
          </p:cNvPr>
          <p:cNvGrpSpPr/>
          <p:nvPr/>
        </p:nvGrpSpPr>
        <p:grpSpPr>
          <a:xfrm>
            <a:off x="1761031" y="2259699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058467-DA79-4057-8633-D2DDD7AA0539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3199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1CDB6C-9318-4F7E-8498-25E0C882777A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7708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A. 80 cm</a:t>
              </a:r>
              <a:endParaRPr lang="vi-VN" sz="43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32525-5403-4788-A47C-EFCA9285A537}"/>
              </a:ext>
            </a:extLst>
          </p:cNvPr>
          <p:cNvGrpSpPr/>
          <p:nvPr/>
        </p:nvGrpSpPr>
        <p:grpSpPr>
          <a:xfrm>
            <a:off x="1829913" y="5054179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87C026-24E7-4609-A0FA-35A9E780514A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3199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47AF57-716B-4E2B-9960-0CA140F3119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7708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C. 40 cm</a:t>
              </a:r>
              <a:endParaRPr lang="vi-VN" sz="43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C72EE55-5089-45B3-9CC9-32C4D6B8E0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28" y="2121480"/>
            <a:ext cx="1088288" cy="10647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EE0265-EED6-45CF-9D5E-9A4504A85F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448" y="5053071"/>
            <a:ext cx="1001223" cy="9626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482A25-BD46-4580-B17C-442247CAB1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882" y="3608249"/>
            <a:ext cx="1001223" cy="962629"/>
          </a:xfrm>
          <a:prstGeom prst="rect">
            <a:avLst/>
          </a:prstGeom>
        </p:spPr>
      </p:pic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D9EBC2F1-1253-4E50-80AB-5AF0C813EB1F}"/>
              </a:ext>
            </a:extLst>
          </p:cNvPr>
          <p:cNvSpPr/>
          <p:nvPr/>
        </p:nvSpPr>
        <p:spPr>
          <a:xfrm>
            <a:off x="737250" y="474363"/>
            <a:ext cx="10885818" cy="15082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cm.</a:t>
            </a:r>
            <a:endParaRPr lang="vi-VN" sz="4266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ight Arrow 16">
            <a:hlinkClick r:id="rId9" action="ppaction://hlinksldjump"/>
            <a:extLst>
              <a:ext uri="{FF2B5EF4-FFF2-40B4-BE49-F238E27FC236}">
                <a16:creationId xmlns:a16="http://schemas.microsoft.com/office/drawing/2014/main" id="{5C75408D-7F42-4530-AC8F-35811F14B94A}"/>
              </a:ext>
            </a:extLst>
          </p:cNvPr>
          <p:cNvSpPr/>
          <p:nvPr/>
        </p:nvSpPr>
        <p:spPr>
          <a:xfrm>
            <a:off x="10768384" y="5968340"/>
            <a:ext cx="1117309" cy="60944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en-US" sz="2399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07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189728"/>
            <a:ext cx="12179303" cy="36636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1820" y="590079"/>
            <a:ext cx="11013746" cy="564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b="1">
              <a:solidFill>
                <a:srgbClr val="FFFFFF"/>
              </a:solidFill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3" name="图片 2" descr="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" y="-56817"/>
            <a:ext cx="12179303" cy="57954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E85990F-CF93-47BE-A072-3F44C3D09166}"/>
              </a:ext>
            </a:extLst>
          </p:cNvPr>
          <p:cNvGrpSpPr/>
          <p:nvPr/>
        </p:nvGrpSpPr>
        <p:grpSpPr>
          <a:xfrm>
            <a:off x="1829912" y="2601904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DC812D-BD31-43EB-8838-342F2D50E54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E8005E-1CBF-4A9D-B130-ACA49CE6A803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A. 15 cm</a:t>
              </a:r>
              <a:endPara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C881C8-316C-44FE-9DCF-74C3941E9F13}"/>
              </a:ext>
            </a:extLst>
          </p:cNvPr>
          <p:cNvGrpSpPr/>
          <p:nvPr/>
        </p:nvGrpSpPr>
        <p:grpSpPr>
          <a:xfrm>
            <a:off x="1829913" y="3820786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058467-DA79-4057-8633-D2DDD7AA0539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1CDB6C-9318-4F7E-8498-25E0C882777A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B. 20 cm</a:t>
              </a:r>
              <a:endPara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32525-5403-4788-A47C-EFCA9285A537}"/>
              </a:ext>
            </a:extLst>
          </p:cNvPr>
          <p:cNvGrpSpPr/>
          <p:nvPr/>
        </p:nvGrpSpPr>
        <p:grpSpPr>
          <a:xfrm>
            <a:off x="1829913" y="5054179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87C026-24E7-4609-A0FA-35A9E780514A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47AF57-716B-4E2B-9960-0CA140F3119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C. 25 cm</a:t>
              </a:r>
              <a:endPara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C72EE55-5089-45B3-9CC9-32C4D6B8E0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89" y="3767704"/>
            <a:ext cx="1088288" cy="10647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EE0265-EED6-45CF-9D5E-9A4504A85F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381" y="5063751"/>
            <a:ext cx="1001223" cy="9626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482A25-BD46-4580-B17C-442247CAB1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315" y="2526832"/>
            <a:ext cx="1001223" cy="962629"/>
          </a:xfrm>
          <a:prstGeom prst="rect">
            <a:avLst/>
          </a:prstGeom>
        </p:spPr>
      </p:pic>
      <p:sp>
        <p:nvSpPr>
          <p:cNvPr id="26" name="Right Arrow 16">
            <a:hlinkClick r:id="rId9" action="ppaction://hlinksldjump"/>
            <a:extLst>
              <a:ext uri="{FF2B5EF4-FFF2-40B4-BE49-F238E27FC236}">
                <a16:creationId xmlns:a16="http://schemas.microsoft.com/office/drawing/2014/main" id="{54217E0F-A223-40A5-A531-759776E50464}"/>
              </a:ext>
            </a:extLst>
          </p:cNvPr>
          <p:cNvSpPr/>
          <p:nvPr/>
        </p:nvSpPr>
        <p:spPr>
          <a:xfrm>
            <a:off x="10768384" y="5968340"/>
            <a:ext cx="1117309" cy="60944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en-US" sz="2399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D9EBC2F1-1253-4E50-80AB-5AF0C813EB1F}"/>
              </a:ext>
            </a:extLst>
          </p:cNvPr>
          <p:cNvSpPr/>
          <p:nvPr/>
        </p:nvSpPr>
        <p:spPr>
          <a:xfrm>
            <a:off x="737250" y="474363"/>
            <a:ext cx="10885818" cy="15082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cm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cm.</a:t>
            </a:r>
            <a:endParaRPr lang="vi-VN" sz="4266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77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3F3C51-D035-4092-B1BD-9E2A37BAF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29" y="3127829"/>
            <a:ext cx="3730171" cy="3730171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E4BBC8C3-E88C-461E-B9E5-4F68BBFF7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E760CD-B704-40B8-A9A5-095BC0332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424" y="-2"/>
            <a:ext cx="2116319" cy="2404908"/>
          </a:xfrm>
          <a:prstGeom prst="rect">
            <a:avLst/>
          </a:prstGeom>
        </p:spPr>
      </p:pic>
      <p:pic>
        <p:nvPicPr>
          <p:cNvPr id="31" name="Picture 6" descr="View full size Sun Clip Art - Transparent Background Sun Clipart - Png  Download and download transparent clipart for free!… | Sun clip art, Apple clip  art, Cute sun">
            <a:extLst>
              <a:ext uri="{FF2B5EF4-FFF2-40B4-BE49-F238E27FC236}">
                <a16:creationId xmlns:a16="http://schemas.microsoft.com/office/drawing/2014/main" id="{7AC0501B-0E90-4EC9-A171-1347D275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4" y="152150"/>
            <a:ext cx="1409374" cy="12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26">
            <a:extLst>
              <a:ext uri="{FF2B5EF4-FFF2-40B4-BE49-F238E27FC236}">
                <a16:creationId xmlns:a16="http://schemas.microsoft.com/office/drawing/2014/main" id="{25633909-1819-4013-8CCD-27AB98FAFD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38" y="1355769"/>
            <a:ext cx="1911086" cy="1452425"/>
          </a:xfrm>
          <a:prstGeom prst="rect">
            <a:avLst/>
          </a:prstGeom>
        </p:spPr>
      </p:pic>
      <p:sp>
        <p:nvSpPr>
          <p:cNvPr id="2" name="文本框 21">
            <a:extLst>
              <a:ext uri="{FF2B5EF4-FFF2-40B4-BE49-F238E27FC236}">
                <a16:creationId xmlns:a16="http://schemas.microsoft.com/office/drawing/2014/main" id="{65FCCB19-2FFB-64DB-1E39-A01D0116A785}"/>
              </a:ext>
            </a:extLst>
          </p:cNvPr>
          <p:cNvSpPr txBox="1"/>
          <p:nvPr/>
        </p:nvSpPr>
        <p:spPr>
          <a:xfrm>
            <a:off x="3397046" y="2930952"/>
            <a:ext cx="5397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defRPr/>
            </a:pPr>
            <a:r>
              <a:rPr kumimoji="0" lang="en-US" altLang="zh-CN" sz="7200" b="1" i="0" u="none" strike="noStrike" kern="1200" cap="none" spc="0" normalizeH="0" noProof="0" dirty="0" err="1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Luyện</a:t>
            </a:r>
            <a:r>
              <a:rPr kumimoji="0" lang="en-US" altLang="zh-CN" sz="7200" b="1" i="0" u="none" strike="noStrike" kern="1200" cap="none" spc="0" normalizeH="0" noProof="0" dirty="0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tập</a:t>
            </a:r>
            <a:endParaRPr kumimoji="0" lang="zh-CN" altLang="en-US" sz="7200" b="1" i="0" u="none" strike="noStrike" kern="1200" cap="none" spc="0" normalizeH="0" baseline="0" noProof="0" dirty="0">
              <a:ln w="12700"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78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329381" y="232345"/>
            <a:ext cx="11533238" cy="6393310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21">
            <a:extLst>
              <a:ext uri="{FF2B5EF4-FFF2-40B4-BE49-F238E27FC236}">
                <a16:creationId xmlns:a16="http://schemas.microsoft.com/office/drawing/2014/main" id="{61DF54AB-79B4-3A69-4648-E7D0760B726B}"/>
              </a:ext>
            </a:extLst>
          </p:cNvPr>
          <p:cNvSpPr txBox="1"/>
          <p:nvPr/>
        </p:nvSpPr>
        <p:spPr>
          <a:xfrm>
            <a:off x="579255" y="264335"/>
            <a:ext cx="4326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defRPr/>
            </a:pP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1.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Tính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chu vi</a:t>
            </a:r>
            <a:endParaRPr kumimoji="0" lang="zh-CN" altLang="en-US" sz="3600" b="1" i="0" u="none" strike="noStrike" kern="1200" cap="none" spc="0" normalizeH="0" baseline="0" noProof="0" dirty="0">
              <a:ln w="12700"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7" name="文本框 21">
            <a:extLst>
              <a:ext uri="{FF2B5EF4-FFF2-40B4-BE49-F238E27FC236}">
                <a16:creationId xmlns:a16="http://schemas.microsoft.com/office/drawing/2014/main" id="{37035736-B3F9-2129-54CB-77F8A0092A34}"/>
              </a:ext>
            </a:extLst>
          </p:cNvPr>
          <p:cNvSpPr txBox="1"/>
          <p:nvPr/>
        </p:nvSpPr>
        <p:spPr>
          <a:xfrm>
            <a:off x="730410" y="705488"/>
            <a:ext cx="9711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defRPr/>
            </a:pP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a)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tam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giác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có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ba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cạnh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5 cm, 6 cm, 7cm.</a:t>
            </a:r>
            <a:endParaRPr kumimoji="0" lang="zh-CN" altLang="en-US" sz="3600" b="1" i="0" u="none" strike="noStrike" kern="1200" cap="none" spc="0" normalizeH="0" baseline="0" noProof="0" dirty="0">
              <a:ln w="12700"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8" name="文本框 21">
            <a:extLst>
              <a:ext uri="{FF2B5EF4-FFF2-40B4-BE49-F238E27FC236}">
                <a16:creationId xmlns:a16="http://schemas.microsoft.com/office/drawing/2014/main" id="{A5CE62F7-BE04-1F26-5A99-0F16D4EF7166}"/>
              </a:ext>
            </a:extLst>
          </p:cNvPr>
          <p:cNvSpPr txBox="1"/>
          <p:nvPr/>
        </p:nvSpPr>
        <p:spPr>
          <a:xfrm>
            <a:off x="730410" y="1190466"/>
            <a:ext cx="10939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defRPr/>
            </a:pP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b)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chữ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nhật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có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chiều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dài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28 cm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và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chiều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rộng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2 dm.</a:t>
            </a:r>
            <a:endParaRPr kumimoji="0" lang="zh-CN" altLang="en-US" sz="3600" b="1" i="0" u="none" strike="noStrike" kern="1200" cap="none" spc="0" normalizeH="0" baseline="0" noProof="0" dirty="0">
              <a:ln w="12700"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9" name="文本框 21">
            <a:extLst>
              <a:ext uri="{FF2B5EF4-FFF2-40B4-BE49-F238E27FC236}">
                <a16:creationId xmlns:a16="http://schemas.microsoft.com/office/drawing/2014/main" id="{F8549EEF-8BD8-0D69-2883-E828DA046EF9}"/>
              </a:ext>
            </a:extLst>
          </p:cNvPr>
          <p:cNvSpPr txBox="1"/>
          <p:nvPr/>
        </p:nvSpPr>
        <p:spPr>
          <a:xfrm>
            <a:off x="4506473" y="2158739"/>
            <a:ext cx="1693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defRPr/>
            </a:pPr>
            <a:r>
              <a:rPr kumimoji="0" lang="en-US" altLang="zh-CN" sz="3600" b="1" i="0" u="sng" strike="noStrike" kern="1200" cap="none" spc="0" normalizeH="0" noProof="0" dirty="0" err="1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Bài</a:t>
            </a:r>
            <a:r>
              <a:rPr kumimoji="0" lang="en-US" altLang="zh-CN" sz="3600" b="1" i="0" u="sng" strike="noStrike" kern="1200" cap="none" spc="0" normalizeH="0" noProof="0" dirty="0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sng" strike="noStrike" kern="1200" cap="none" spc="0" normalizeH="0" noProof="0" dirty="0" err="1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giải</a:t>
            </a:r>
            <a:r>
              <a:rPr kumimoji="0" lang="en-US" altLang="zh-CN" sz="3600" b="1" i="0" u="sng" strike="noStrike" kern="1200" cap="none" spc="0" normalizeH="0" noProof="0" dirty="0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:</a:t>
            </a:r>
            <a:endParaRPr kumimoji="0" lang="zh-CN" altLang="en-US" sz="3600" b="1" i="0" u="sng" strike="noStrike" kern="1200" cap="none" spc="0" normalizeH="0" baseline="0" noProof="0" dirty="0">
              <a:ln w="12700"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0" name="文本框 21">
            <a:extLst>
              <a:ext uri="{FF2B5EF4-FFF2-40B4-BE49-F238E27FC236}">
                <a16:creationId xmlns:a16="http://schemas.microsoft.com/office/drawing/2014/main" id="{4DB820C4-B407-796E-662F-BD2EC0E4B39A}"/>
              </a:ext>
            </a:extLst>
          </p:cNvPr>
          <p:cNvSpPr txBox="1"/>
          <p:nvPr/>
        </p:nvSpPr>
        <p:spPr>
          <a:xfrm>
            <a:off x="3195724" y="2782669"/>
            <a:ext cx="52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defRPr/>
            </a:pP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a) Chu vi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tam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giác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là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2" name="文本框 21">
            <a:extLst>
              <a:ext uri="{FF2B5EF4-FFF2-40B4-BE49-F238E27FC236}">
                <a16:creationId xmlns:a16="http://schemas.microsoft.com/office/drawing/2014/main" id="{E2D89E8F-CC5F-9067-7EC9-E2AE3C97C2A4}"/>
              </a:ext>
            </a:extLst>
          </p:cNvPr>
          <p:cNvSpPr txBox="1"/>
          <p:nvPr/>
        </p:nvSpPr>
        <p:spPr>
          <a:xfrm>
            <a:off x="4126987" y="3376862"/>
            <a:ext cx="3856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defRPr/>
            </a:pP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5 + 6 +7 = 18 (cm)</a:t>
            </a:r>
            <a:endParaRPr kumimoji="0" lang="zh-CN" altLang="en-US" sz="36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3" name="文本框 21">
            <a:extLst>
              <a:ext uri="{FF2B5EF4-FFF2-40B4-BE49-F238E27FC236}">
                <a16:creationId xmlns:a16="http://schemas.microsoft.com/office/drawing/2014/main" id="{1F84E63F-AEF0-0710-70EE-9CE11949D08E}"/>
              </a:ext>
            </a:extLst>
          </p:cNvPr>
          <p:cNvSpPr txBox="1"/>
          <p:nvPr/>
        </p:nvSpPr>
        <p:spPr>
          <a:xfrm>
            <a:off x="3415786" y="4366237"/>
            <a:ext cx="5278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defRPr/>
            </a:pPr>
            <a:r>
              <a:rPr lang="en-US" altLang="zh-CN" sz="36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)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Đổi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2 dm = 20 cm. </a:t>
            </a:r>
          </a:p>
          <a:p>
            <a:pPr marL="58738" lvl="1">
              <a:defRPr/>
            </a:pP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Chu vi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chữ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nhật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là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4" name="文本框 21">
            <a:extLst>
              <a:ext uri="{FF2B5EF4-FFF2-40B4-BE49-F238E27FC236}">
                <a16:creationId xmlns:a16="http://schemas.microsoft.com/office/drawing/2014/main" id="{221B6908-0190-20F8-F175-5D2F7C18F1AC}"/>
              </a:ext>
            </a:extLst>
          </p:cNvPr>
          <p:cNvSpPr txBox="1"/>
          <p:nvPr/>
        </p:nvSpPr>
        <p:spPr>
          <a:xfrm>
            <a:off x="3525104" y="5404227"/>
            <a:ext cx="52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defRPr/>
            </a:pP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(28 + 20) x 2= 96 (cm)</a:t>
            </a:r>
            <a:endParaRPr kumimoji="0" lang="zh-CN" altLang="en-US" sz="36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0" name="文本框 21">
            <a:extLst>
              <a:ext uri="{FF2B5EF4-FFF2-40B4-BE49-F238E27FC236}">
                <a16:creationId xmlns:a16="http://schemas.microsoft.com/office/drawing/2014/main" id="{A56475D3-E685-0123-139E-7C1888DD61FF}"/>
              </a:ext>
            </a:extLst>
          </p:cNvPr>
          <p:cNvSpPr txBox="1"/>
          <p:nvPr/>
        </p:nvSpPr>
        <p:spPr>
          <a:xfrm>
            <a:off x="5227970" y="3902955"/>
            <a:ext cx="3856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defRPr/>
            </a:pPr>
            <a:r>
              <a:rPr lang="en-US" altLang="zh-CN" sz="36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Đáp</a:t>
            </a:r>
            <a:r>
              <a:rPr lang="en-US" altLang="zh-CN" sz="36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số</a:t>
            </a:r>
            <a:r>
              <a:rPr lang="en-US" altLang="zh-CN" sz="36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: 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18 cm</a:t>
            </a:r>
            <a:endParaRPr kumimoji="0" lang="zh-CN" altLang="en-US" sz="36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1" name="文本框 21">
            <a:extLst>
              <a:ext uri="{FF2B5EF4-FFF2-40B4-BE49-F238E27FC236}">
                <a16:creationId xmlns:a16="http://schemas.microsoft.com/office/drawing/2014/main" id="{5326DD72-1522-4D5E-0D4D-2B9E7E67A420}"/>
              </a:ext>
            </a:extLst>
          </p:cNvPr>
          <p:cNvSpPr txBox="1"/>
          <p:nvPr/>
        </p:nvSpPr>
        <p:spPr>
          <a:xfrm>
            <a:off x="5670655" y="5880460"/>
            <a:ext cx="3856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>
              <a:defRPr/>
            </a:pPr>
            <a:r>
              <a:rPr lang="en-US" altLang="zh-CN" sz="36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Đáp</a:t>
            </a:r>
            <a:r>
              <a:rPr lang="en-US" altLang="zh-CN" sz="36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số</a:t>
            </a:r>
            <a:r>
              <a:rPr lang="en-US" altLang="zh-CN" sz="36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: 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96 cm</a:t>
            </a:r>
            <a:endParaRPr kumimoji="0" lang="zh-CN" altLang="en-US" sz="36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9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512</Words>
  <Application>Microsoft Office PowerPoint</Application>
  <PresentationFormat>Widescreen</PresentationFormat>
  <Paragraphs>75</Paragraphs>
  <Slides>15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Microsoft YaHei</vt:lpstr>
      <vt:lpstr>SimSun</vt:lpstr>
      <vt:lpstr>Arial</vt:lpstr>
      <vt:lpstr>Calibri</vt:lpstr>
      <vt:lpstr>Calibri Light</vt:lpstr>
      <vt:lpstr>Cambria</vt:lpstr>
      <vt:lpstr>等线</vt:lpstr>
      <vt:lpstr>等线 Light</vt:lpstr>
      <vt:lpstr>Fujiyama</vt:lpstr>
      <vt:lpstr>iCiel Cadena</vt:lpstr>
      <vt:lpstr>Tahoma</vt:lpstr>
      <vt:lpstr>Tiffany</vt:lpstr>
      <vt:lpstr>Times New Roman</vt:lpstr>
      <vt:lpstr>UTM Davida</vt:lpstr>
      <vt:lpstr>UTM HelvetIns</vt:lpstr>
      <vt:lpstr>Verdana</vt:lpstr>
      <vt:lpstr>字魂105号-简雅黑</vt:lpstr>
      <vt:lpstr>方正少儿简体</vt:lpstr>
      <vt:lpstr>Office 主题​​</vt:lpstr>
      <vt:lpstr>4_Office 主题​​</vt:lpstr>
      <vt:lpstr>1_www.33ppt.com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46</cp:revision>
  <dcterms:created xsi:type="dcterms:W3CDTF">2022-11-24T12:05:23Z</dcterms:created>
  <dcterms:modified xsi:type="dcterms:W3CDTF">2023-07-24T02:58:03Z</dcterms:modified>
</cp:coreProperties>
</file>