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724" r:id="rId2"/>
    <p:sldId id="7725" r:id="rId3"/>
    <p:sldId id="2580" r:id="rId4"/>
    <p:sldId id="273" r:id="rId5"/>
    <p:sldId id="274" r:id="rId6"/>
    <p:sldId id="275" r:id="rId7"/>
    <p:sldId id="276" r:id="rId8"/>
    <p:sldId id="7708" r:id="rId9"/>
    <p:sldId id="7709" r:id="rId10"/>
    <p:sldId id="7710" r:id="rId11"/>
    <p:sldId id="7711" r:id="rId12"/>
    <p:sldId id="7712" r:id="rId13"/>
    <p:sldId id="7713" r:id="rId14"/>
    <p:sldId id="7714" r:id="rId15"/>
    <p:sldId id="300" r:id="rId16"/>
    <p:sldId id="77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8AD1-CBBE-467D-BC37-7300EB77A18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DC735-A36B-489B-85F9-5FE8FB9F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9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0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2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6E0D-C650-23FA-6FE5-E542B9847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B878C-32CD-2CF6-A355-9144CA261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EFDB-9497-4509-F651-4EC4EA88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462-8FE2-49BF-C38D-3F77CFC9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3C1A7-2366-01A7-FA9E-4C3173F6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2FFA-056D-CED9-F481-FB5E8412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FD13C-37F2-23D2-E1B3-470BBC5B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5623-5CF9-F687-5D95-EE4535AD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160F-FA72-C354-C2FC-DFFB0890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7AD1-547A-F16A-2390-CB7A8392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6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26E3E-AB43-231B-3DFB-3BEE1E7AA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FD2EC-CD0C-8822-DD8C-A424408FA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DB833-8A03-8DC0-F5CC-8433191B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365F-DD21-CF81-EFD8-A006D97A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D6D9E-8A5C-19E0-C170-435CF674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1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17C-A38A-129F-D650-F4C0C42C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9F81-2B00-5278-A975-4CC0A1BB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ABF7-B991-BD89-69F8-8B26ABF0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5FF0-2502-F641-59F2-B85F7721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2065-193F-F3AA-477C-E15AB464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C16F-B5E2-E7AC-A862-D8BFE03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7A26-26B5-76D9-F72C-A05D9A78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2866-EF5D-D7DA-73A7-3DBA9D7F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90A2-AE95-86C9-1BE5-40612B75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856C-84A6-996C-5E70-B614277C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1532-13A1-A7F8-D60B-EF69EA96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0ABF-52BB-F5B7-B24A-6CC171512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FA87-D7FF-0439-AA78-07DDEFB87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73EED-D726-5D78-B2A3-28E95B5B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E4E-2B36-3C82-E00C-20BEB26E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AA4B-2987-7547-9761-E2776593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8A08-125E-3609-8A92-786B3D36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52993-AA7A-18AA-F719-16F845BA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BE201-7E7F-E7A2-44D4-29533D4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E06B7-C73B-4419-7B57-7BB0D201D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7A81A-0C1A-C498-46AB-019262AB4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B593E-EA23-A41B-3339-C328754C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930FF-6F07-1D07-F65E-68056787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13624-A8AC-8E3F-0FC2-A8ADA255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199E-EAE7-7656-8502-7E0874C9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2058C-DAEF-1B17-640E-3E35E156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A347E-A822-6FB9-CE45-8E0A7522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4A4F0-C3DD-639F-0324-36E67D76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4B4A0-6548-4F0A-02EC-489676A1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CEB05-3676-2D7F-FBA6-3A7D69D9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B2372-6006-03CB-51A1-88A3AE66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3703-6A11-2ABB-417D-92CB5596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64E2-7FD0-272F-3E76-80973421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FFA76-F325-2E91-B124-CE82265F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E0E48-D3BE-C743-404C-70733E6D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D419A-D6F4-14F0-D160-A7CB3488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95853-9F0E-C39A-627A-CAC5045B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BC20-DC7F-B8CD-1376-D2581565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B8665-F9D4-AE6D-BB15-35EFDE861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6C3D0-B83F-77E9-9F4D-82CFF2F09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7F948-6A3F-BA88-BE80-65DCB778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4CB38-BF38-43A2-87ED-94D07CC3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24CE6-4070-BD4A-A818-F07DD035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28EDF-B3B2-6EF8-BD43-7CAE0E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E57F9-53A0-FA06-E9C0-1159EC19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675E-7F26-216E-9E47-8B6D6C3CB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C553-E44A-4BF1-9D4D-40BF4663F6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9163-D6A4-FD9D-6374-E3460BF0C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902A-AB80-878F-9D49-3430ED448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86F4-68C8-4CD2-8C5A-18EA0F52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3.gif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microsoft.com/office/2007/relationships/hdphoto" Target="../media/hdphoto5.wdp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21.png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21.png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147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35199-CECF-1899-5AD6-7E3C58F00AEA}"/>
              </a:ext>
            </a:extLst>
          </p:cNvPr>
          <p:cNvSpPr/>
          <p:nvPr/>
        </p:nvSpPr>
        <p:spPr>
          <a:xfrm>
            <a:off x="217714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3F508BBD-A30D-E2AF-F66C-5E52179F7B97}"/>
              </a:ext>
            </a:extLst>
          </p:cNvPr>
          <p:cNvSpPr txBox="1"/>
          <p:nvPr/>
        </p:nvSpPr>
        <p:spPr>
          <a:xfrm>
            <a:off x="798145" y="205273"/>
            <a:ext cx="2271626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1. </a:t>
            </a:r>
            <a:r>
              <a:rPr lang="en-US" sz="44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 - 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04E68-FECC-3EF0-E1C0-DBF229FCA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9" y="1299578"/>
            <a:ext cx="10880955" cy="3626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38743-2010-6293-A6EA-98268F476E59}"/>
              </a:ext>
            </a:extLst>
          </p:cNvPr>
          <p:cNvSpPr txBox="1"/>
          <p:nvPr/>
        </p:nvSpPr>
        <p:spPr>
          <a:xfrm>
            <a:off x="5543396" y="4606927"/>
            <a:ext cx="122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51527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F0A3F-C1E3-FB68-8A31-E2BEF9D2EDEB}"/>
              </a:ext>
            </a:extLst>
          </p:cNvPr>
          <p:cNvSpPr/>
          <p:nvPr/>
        </p:nvSpPr>
        <p:spPr>
          <a:xfrm>
            <a:off x="3259567" y="4109421"/>
            <a:ext cx="441064" cy="462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8D538-DBE2-E02E-EB34-BE1CC3599BC8}"/>
              </a:ext>
            </a:extLst>
          </p:cNvPr>
          <p:cNvSpPr/>
          <p:nvPr/>
        </p:nvSpPr>
        <p:spPr>
          <a:xfrm>
            <a:off x="7068828" y="4109421"/>
            <a:ext cx="441064" cy="462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5FA08-A0A2-7CB4-4E80-07C2801E66B1}"/>
              </a:ext>
            </a:extLst>
          </p:cNvPr>
          <p:cNvSpPr txBox="1"/>
          <p:nvPr/>
        </p:nvSpPr>
        <p:spPr>
          <a:xfrm>
            <a:off x="9263102" y="5709233"/>
            <a:ext cx="158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33 408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719C3F-103D-775D-2BEA-083AEE3AAD5C}"/>
              </a:ext>
            </a:extLst>
          </p:cNvPr>
          <p:cNvGrpSpPr/>
          <p:nvPr/>
        </p:nvGrpSpPr>
        <p:grpSpPr>
          <a:xfrm>
            <a:off x="8999173" y="4799690"/>
            <a:ext cx="1843969" cy="954107"/>
            <a:chOff x="1400106" y="4238625"/>
            <a:chExt cx="3045407" cy="9541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A53B8D-DE18-715B-453E-FC2DFF13690A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ea typeface="微软雅黑"/>
                </a:rPr>
                <a:t>  2 790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30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618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7C7B9D-AC4C-6A6C-ED85-5A76D60362A7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CEC74D-548A-27B8-1F6A-40C6BA798B52}"/>
              </a:ext>
            </a:extLst>
          </p:cNvPr>
          <p:cNvCxnSpPr>
            <a:cxnSpLocks/>
          </p:cNvCxnSpPr>
          <p:nvPr/>
        </p:nvCxnSpPr>
        <p:spPr>
          <a:xfrm>
            <a:off x="9160318" y="5709233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9F2AE8-0935-50B7-00D3-354702F73AD0}"/>
              </a:ext>
            </a:extLst>
          </p:cNvPr>
          <p:cNvSpPr/>
          <p:nvPr/>
        </p:nvSpPr>
        <p:spPr>
          <a:xfrm>
            <a:off x="10878089" y="4109420"/>
            <a:ext cx="441064" cy="462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283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35199-CECF-1899-5AD6-7E3C58F00AEA}"/>
              </a:ext>
            </a:extLst>
          </p:cNvPr>
          <p:cNvSpPr/>
          <p:nvPr/>
        </p:nvSpPr>
        <p:spPr>
          <a:xfrm>
            <a:off x="251927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FEC61AEB-1D3D-2207-8188-719144229AB8}"/>
              </a:ext>
            </a:extLst>
          </p:cNvPr>
          <p:cNvSpPr txBox="1"/>
          <p:nvPr/>
        </p:nvSpPr>
        <p:spPr>
          <a:xfrm>
            <a:off x="777480" y="91943"/>
            <a:ext cx="487123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4000" b="1" kern="0" noProof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Đặt</a:t>
            </a:r>
            <a:r>
              <a:rPr lang="en-US" sz="4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kern="0" noProof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tính</a:t>
            </a:r>
            <a:r>
              <a:rPr lang="en-US" sz="4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kern="0" noProof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rồi</a:t>
            </a:r>
            <a:r>
              <a:rPr lang="en-US" sz="40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kern="0" noProof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96252D-51D8-8714-5243-ECCBEE24424D}"/>
              </a:ext>
            </a:extLst>
          </p:cNvPr>
          <p:cNvSpPr txBox="1"/>
          <p:nvPr/>
        </p:nvSpPr>
        <p:spPr>
          <a:xfrm>
            <a:off x="1698502" y="5040036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84 916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29367C-E65A-1E6A-2676-BDBB35810ABA}"/>
              </a:ext>
            </a:extLst>
          </p:cNvPr>
          <p:cNvGrpSpPr/>
          <p:nvPr/>
        </p:nvGrpSpPr>
        <p:grpSpPr>
          <a:xfrm>
            <a:off x="1445331" y="3893823"/>
            <a:ext cx="1843969" cy="1077218"/>
            <a:chOff x="1400106" y="4238625"/>
            <a:chExt cx="3045407" cy="10772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D16260-2D94-119A-3693-1FE718571970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26 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140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5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8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776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090258-CE81-C604-DEB5-E152D8478E41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26EA2F-5A82-9BC6-5BD3-91E4AE43A988}"/>
              </a:ext>
            </a:extLst>
          </p:cNvPr>
          <p:cNvCxnSpPr>
            <a:cxnSpLocks/>
          </p:cNvCxnSpPr>
          <p:nvPr/>
        </p:nvCxnSpPr>
        <p:spPr>
          <a:xfrm>
            <a:off x="1768352" y="5035340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8B65DEE-840B-1993-0F06-F2A84ADF4A85}"/>
              </a:ext>
            </a:extLst>
          </p:cNvPr>
          <p:cNvSpPr txBox="1"/>
          <p:nvPr/>
        </p:nvSpPr>
        <p:spPr>
          <a:xfrm>
            <a:off x="5303776" y="5040036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51 807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09C8CA-A0C8-0DF3-DB09-522157BE2A6E}"/>
              </a:ext>
            </a:extLst>
          </p:cNvPr>
          <p:cNvGrpSpPr/>
          <p:nvPr/>
        </p:nvGrpSpPr>
        <p:grpSpPr>
          <a:xfrm>
            <a:off x="5050605" y="3893823"/>
            <a:ext cx="1843969" cy="1077218"/>
            <a:chOff x="1400106" y="4238625"/>
            <a:chExt cx="3045407" cy="107721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F1ADDA-09A7-101B-FCD9-B4F975149246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45 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730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  6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077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9D6D9D-9940-443A-E822-880B2579017D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3AD2A2-937D-D1F5-3E64-80D36AA7BA87}"/>
              </a:ext>
            </a:extLst>
          </p:cNvPr>
          <p:cNvCxnSpPr>
            <a:cxnSpLocks/>
          </p:cNvCxnSpPr>
          <p:nvPr/>
        </p:nvCxnSpPr>
        <p:spPr>
          <a:xfrm>
            <a:off x="5373626" y="5035340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758734-AEFA-53D7-7A6B-AE87A0BAF605}"/>
              </a:ext>
            </a:extLst>
          </p:cNvPr>
          <p:cNvSpPr txBox="1"/>
          <p:nvPr/>
        </p:nvSpPr>
        <p:spPr>
          <a:xfrm>
            <a:off x="8977374" y="4974760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52 990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235B15-D68F-FC67-FD96-C239FDC5A207}"/>
              </a:ext>
            </a:extLst>
          </p:cNvPr>
          <p:cNvGrpSpPr/>
          <p:nvPr/>
        </p:nvGrpSpPr>
        <p:grpSpPr>
          <a:xfrm>
            <a:off x="8724203" y="3828547"/>
            <a:ext cx="1843969" cy="1077218"/>
            <a:chOff x="1400106" y="4238625"/>
            <a:chExt cx="3045407" cy="107721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F5FBCC-D06E-95A9-EB11-DC953E614D9B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  7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058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45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932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41C1A-9A64-0DCA-9C06-ECE49514C200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FA193F-6811-93DD-CCE0-644E3496F7DB}"/>
              </a:ext>
            </a:extLst>
          </p:cNvPr>
          <p:cNvCxnSpPr>
            <a:cxnSpLocks/>
          </p:cNvCxnSpPr>
          <p:nvPr/>
        </p:nvCxnSpPr>
        <p:spPr>
          <a:xfrm>
            <a:off x="9047224" y="4970064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666BBCB3-2384-3976-C32F-382A1AE37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80" y="890495"/>
            <a:ext cx="10921952" cy="29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35199-CECF-1899-5AD6-7E3C58F00AEA}"/>
              </a:ext>
            </a:extLst>
          </p:cNvPr>
          <p:cNvSpPr/>
          <p:nvPr/>
        </p:nvSpPr>
        <p:spPr>
          <a:xfrm>
            <a:off x="251927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FEC61AEB-1D3D-2207-8188-719144229AB8}"/>
              </a:ext>
            </a:extLst>
          </p:cNvPr>
          <p:cNvSpPr txBox="1"/>
          <p:nvPr/>
        </p:nvSpPr>
        <p:spPr>
          <a:xfrm>
            <a:off x="777480" y="91943"/>
            <a:ext cx="487123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3. </a:t>
            </a:r>
            <a:r>
              <a:rPr 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B10F1-8DB6-B67E-DB0D-73E34B214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0" y="1129354"/>
            <a:ext cx="10954591" cy="4377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176DE-9641-D201-7684-F1B2FCD7118D}"/>
              </a:ext>
            </a:extLst>
          </p:cNvPr>
          <p:cNvSpPr txBox="1"/>
          <p:nvPr/>
        </p:nvSpPr>
        <p:spPr>
          <a:xfrm>
            <a:off x="1175790" y="1129354"/>
            <a:ext cx="14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20 638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5DC615-E363-184C-3AC3-B5A453168A91}"/>
              </a:ext>
            </a:extLst>
          </p:cNvPr>
          <p:cNvSpPr/>
          <p:nvPr/>
        </p:nvSpPr>
        <p:spPr>
          <a:xfrm>
            <a:off x="1333948" y="5497356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03DC2-770F-4A43-BBB2-61BC02B1F76C}"/>
              </a:ext>
            </a:extLst>
          </p:cNvPr>
          <p:cNvSpPr txBox="1"/>
          <p:nvPr/>
        </p:nvSpPr>
        <p:spPr>
          <a:xfrm>
            <a:off x="1894948" y="5497356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18 268 + 2 370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E46634-6005-03EA-A258-F084109F7D93}"/>
              </a:ext>
            </a:extLst>
          </p:cNvPr>
          <p:cNvSpPr/>
          <p:nvPr/>
        </p:nvSpPr>
        <p:spPr>
          <a:xfrm>
            <a:off x="1333948" y="6067952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520C3-39D9-6855-B50F-6B6EBF1542E0}"/>
              </a:ext>
            </a:extLst>
          </p:cNvPr>
          <p:cNvSpPr txBox="1"/>
          <p:nvPr/>
        </p:nvSpPr>
        <p:spPr>
          <a:xfrm>
            <a:off x="1894948" y="6067952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20 638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373E5-5EB5-914D-B2E3-4CAC4FF83566}"/>
              </a:ext>
            </a:extLst>
          </p:cNvPr>
          <p:cNvSpPr txBox="1"/>
          <p:nvPr/>
        </p:nvSpPr>
        <p:spPr>
          <a:xfrm>
            <a:off x="7169592" y="1129354"/>
            <a:ext cx="14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90 671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5E987F-BBCD-6865-ADE4-83084B5F0045}"/>
              </a:ext>
            </a:extLst>
          </p:cNvPr>
          <p:cNvSpPr/>
          <p:nvPr/>
        </p:nvSpPr>
        <p:spPr>
          <a:xfrm>
            <a:off x="7327750" y="5497356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D9BE-AE31-803D-0BE2-61A0F1320AF7}"/>
              </a:ext>
            </a:extLst>
          </p:cNvPr>
          <p:cNvSpPr txBox="1"/>
          <p:nvPr/>
        </p:nvSpPr>
        <p:spPr>
          <a:xfrm>
            <a:off x="7888750" y="5497356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58 017 + 32 654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DA0E28-F911-F97B-3A88-7B3F42AE4CFE}"/>
              </a:ext>
            </a:extLst>
          </p:cNvPr>
          <p:cNvSpPr/>
          <p:nvPr/>
        </p:nvSpPr>
        <p:spPr>
          <a:xfrm>
            <a:off x="7327750" y="6067952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3763F-0B13-335F-2660-8C71CF6E1DE0}"/>
              </a:ext>
            </a:extLst>
          </p:cNvPr>
          <p:cNvSpPr txBox="1"/>
          <p:nvPr/>
        </p:nvSpPr>
        <p:spPr>
          <a:xfrm>
            <a:off x="7888750" y="6067952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90 671</a:t>
            </a:r>
          </a:p>
        </p:txBody>
      </p:sp>
    </p:spTree>
    <p:extLst>
      <p:ext uri="{BB962C8B-B14F-4D97-AF65-F5344CB8AC3E}">
        <p14:creationId xmlns:p14="http://schemas.microsoft.com/office/powerpoint/2010/main" val="2504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2C8818-D1BE-2AF7-0767-39EF4CB9FFFC}"/>
              </a:ext>
            </a:extLst>
          </p:cNvPr>
          <p:cNvSpPr txBox="1"/>
          <p:nvPr/>
        </p:nvSpPr>
        <p:spPr>
          <a:xfrm>
            <a:off x="2838316" y="3132536"/>
            <a:ext cx="633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Vận</a:t>
            </a:r>
            <a:r>
              <a:rPr lang="en-US" sz="9600" b="1" dirty="0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dụng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35199-CECF-1899-5AD6-7E3C58F00AEA}"/>
              </a:ext>
            </a:extLst>
          </p:cNvPr>
          <p:cNvSpPr/>
          <p:nvPr/>
        </p:nvSpPr>
        <p:spPr>
          <a:xfrm>
            <a:off x="251927" y="205273"/>
            <a:ext cx="11756571" cy="6574099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FEC61AEB-1D3D-2207-8188-719144229AB8}"/>
              </a:ext>
            </a:extLst>
          </p:cNvPr>
          <p:cNvSpPr txBox="1"/>
          <p:nvPr/>
        </p:nvSpPr>
        <p:spPr>
          <a:xfrm>
            <a:off x="858490" y="186611"/>
            <a:ext cx="108027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Dân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Hòa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Bình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30 270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ít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Do 5 365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3B70C1F-177B-6E62-7829-17B3A4F5252D}"/>
              </a:ext>
            </a:extLst>
          </p:cNvPr>
          <p:cNvSpPr txBox="1"/>
          <p:nvPr/>
        </p:nvSpPr>
        <p:spPr>
          <a:xfrm>
            <a:off x="863451" y="182805"/>
            <a:ext cx="108027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Dân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Hòa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Bình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30 270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Do 5 365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6BDD739-BFC9-D244-A1CD-11DEC2918C2F}"/>
              </a:ext>
            </a:extLst>
          </p:cNvPr>
          <p:cNvSpPr txBox="1"/>
          <p:nvPr/>
        </p:nvSpPr>
        <p:spPr>
          <a:xfrm>
            <a:off x="857609" y="180685"/>
            <a:ext cx="108027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Dân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Hòa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Bình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30 270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Do 5 365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hai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phường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tất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cả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bao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08E0C-9049-E483-4A12-E4EFD569FE86}"/>
              </a:ext>
            </a:extLst>
          </p:cNvPr>
          <p:cNvSpPr txBox="1"/>
          <p:nvPr/>
        </p:nvSpPr>
        <p:spPr>
          <a:xfrm>
            <a:off x="774551" y="1865707"/>
            <a:ext cx="288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Phường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Bình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885AA05-14C5-5395-0DD3-EA7531B26BD2}"/>
              </a:ext>
            </a:extLst>
          </p:cNvPr>
          <p:cNvGrpSpPr>
            <a:grpSpLocks/>
          </p:cNvGrpSpPr>
          <p:nvPr/>
        </p:nvGrpSpPr>
        <p:grpSpPr bwMode="auto">
          <a:xfrm>
            <a:off x="3893056" y="2068046"/>
            <a:ext cx="4046233" cy="277256"/>
            <a:chOff x="1200" y="2928"/>
            <a:chExt cx="672" cy="96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5F8A27A3-2A40-D3E9-245E-9368D8787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B23D5A9C-B4E4-7BBC-9B0F-13ABF35F7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2" name="Line 43">
              <a:extLst>
                <a:ext uri="{FF2B5EF4-FFF2-40B4-BE49-F238E27FC236}">
                  <a16:creationId xmlns:a16="http://schemas.microsoft.com/office/drawing/2014/main" id="{D7F5E8C8-3614-C7FC-D951-0DE1CF87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BEEDED2-B1A3-14D9-967C-6BB5EA21D481}"/>
              </a:ext>
            </a:extLst>
          </p:cNvPr>
          <p:cNvSpPr txBox="1"/>
          <p:nvPr/>
        </p:nvSpPr>
        <p:spPr>
          <a:xfrm>
            <a:off x="1091729" y="1309975"/>
            <a:ext cx="191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4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4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0B4B5-41E7-36E7-6283-13F101E5A802}"/>
              </a:ext>
            </a:extLst>
          </p:cNvPr>
          <p:cNvSpPr txBox="1"/>
          <p:nvPr/>
        </p:nvSpPr>
        <p:spPr>
          <a:xfrm>
            <a:off x="4929536" y="1741846"/>
            <a:ext cx="23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30 270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2DBA3A-2AD3-26F5-72D1-ABE0DF3A65F6}"/>
              </a:ext>
            </a:extLst>
          </p:cNvPr>
          <p:cNvSpPr txBox="1"/>
          <p:nvPr/>
        </p:nvSpPr>
        <p:spPr>
          <a:xfrm>
            <a:off x="763757" y="2444970"/>
            <a:ext cx="256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Phường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id="{173B7374-3631-95C2-95D5-0F5E0D00D461}"/>
              </a:ext>
            </a:extLst>
          </p:cNvPr>
          <p:cNvGrpSpPr>
            <a:grpSpLocks/>
          </p:cNvGrpSpPr>
          <p:nvPr/>
        </p:nvGrpSpPr>
        <p:grpSpPr bwMode="auto">
          <a:xfrm>
            <a:off x="3893056" y="2622418"/>
            <a:ext cx="4046233" cy="277256"/>
            <a:chOff x="1200" y="2928"/>
            <a:chExt cx="672" cy="96"/>
          </a:xfrm>
        </p:grpSpPr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E5B7496B-C5D1-DB06-12B0-B1AAB6507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101F79CD-BCFC-A89E-1DD9-8940F9BB5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30" name="Line 43">
              <a:extLst>
                <a:ext uri="{FF2B5EF4-FFF2-40B4-BE49-F238E27FC236}">
                  <a16:creationId xmlns:a16="http://schemas.microsoft.com/office/drawing/2014/main" id="{5C56373F-92A7-2FDA-6779-A9A58C809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</p:grpSp>
      <p:sp>
        <p:nvSpPr>
          <p:cNvPr id="31" name="AutoShape 27">
            <a:extLst>
              <a:ext uri="{FF2B5EF4-FFF2-40B4-BE49-F238E27FC236}">
                <a16:creationId xmlns:a16="http://schemas.microsoft.com/office/drawing/2014/main" id="{DBD057CA-7387-EDFF-3B08-C350BAF4B10E}"/>
              </a:ext>
            </a:extLst>
          </p:cNvPr>
          <p:cNvSpPr>
            <a:spLocks/>
          </p:cNvSpPr>
          <p:nvPr/>
        </p:nvSpPr>
        <p:spPr bwMode="auto">
          <a:xfrm rot="5400000">
            <a:off x="8180203" y="2626684"/>
            <a:ext cx="226232" cy="713588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8B5297-87B6-B7CF-7599-F6425D1ACCA4}"/>
              </a:ext>
            </a:extLst>
          </p:cNvPr>
          <p:cNvSpPr txBox="1"/>
          <p:nvPr/>
        </p:nvSpPr>
        <p:spPr>
          <a:xfrm>
            <a:off x="7382752" y="2907794"/>
            <a:ext cx="194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5 365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C640666-14DD-5F14-729B-12E6EAC7C6CC}"/>
              </a:ext>
            </a:extLst>
          </p:cNvPr>
          <p:cNvSpPr/>
          <p:nvPr/>
        </p:nvSpPr>
        <p:spPr>
          <a:xfrm>
            <a:off x="9133840" y="1771640"/>
            <a:ext cx="364890" cy="1138807"/>
          </a:xfrm>
          <a:prstGeom prst="rightBrace">
            <a:avLst>
              <a:gd name="adj1" fmla="val 396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BBAA27-6B75-D3F6-E8D1-414923A68EC8}"/>
              </a:ext>
            </a:extLst>
          </p:cNvPr>
          <p:cNvSpPr txBox="1"/>
          <p:nvPr/>
        </p:nvSpPr>
        <p:spPr>
          <a:xfrm>
            <a:off x="9564017" y="2060672"/>
            <a:ext cx="169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gười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AutoShape 27">
            <a:extLst>
              <a:ext uri="{FF2B5EF4-FFF2-40B4-BE49-F238E27FC236}">
                <a16:creationId xmlns:a16="http://schemas.microsoft.com/office/drawing/2014/main" id="{4C9A329F-2B30-7D40-DD96-A9540F06101E}"/>
              </a:ext>
            </a:extLst>
          </p:cNvPr>
          <p:cNvSpPr>
            <a:spLocks/>
          </p:cNvSpPr>
          <p:nvPr/>
        </p:nvSpPr>
        <p:spPr bwMode="auto">
          <a:xfrm rot="5400000">
            <a:off x="6101556" y="1113300"/>
            <a:ext cx="387405" cy="4804408"/>
          </a:xfrm>
          <a:prstGeom prst="rightBrace">
            <a:avLst>
              <a:gd name="adj1" fmla="val 33333"/>
              <a:gd name="adj2" fmla="val 47350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7ACD4-C019-1F2E-0036-5829BA77DD58}"/>
              </a:ext>
            </a:extLst>
          </p:cNvPr>
          <p:cNvSpPr/>
          <p:nvPr/>
        </p:nvSpPr>
        <p:spPr>
          <a:xfrm>
            <a:off x="6233609" y="3587612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4E070F-755D-CD3A-3F8C-F32776DBFF68}"/>
              </a:ext>
            </a:extLst>
          </p:cNvPr>
          <p:cNvSpPr/>
          <p:nvPr/>
        </p:nvSpPr>
        <p:spPr>
          <a:xfrm>
            <a:off x="10929798" y="2142858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8BFBD9-173F-6161-66BB-8014EDAB876A}"/>
              </a:ext>
            </a:extLst>
          </p:cNvPr>
          <p:cNvCxnSpPr>
            <a:cxnSpLocks/>
          </p:cNvCxnSpPr>
          <p:nvPr/>
        </p:nvCxnSpPr>
        <p:spPr>
          <a:xfrm flipH="1">
            <a:off x="3903814" y="2345302"/>
            <a:ext cx="1" cy="2771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40">
            <a:extLst>
              <a:ext uri="{FF2B5EF4-FFF2-40B4-BE49-F238E27FC236}">
                <a16:creationId xmlns:a16="http://schemas.microsoft.com/office/drawing/2014/main" id="{AB9D36BB-DB6F-7EC3-9C1B-F883CB738539}"/>
              </a:ext>
            </a:extLst>
          </p:cNvPr>
          <p:cNvGrpSpPr>
            <a:grpSpLocks/>
          </p:cNvGrpSpPr>
          <p:nvPr/>
        </p:nvGrpSpPr>
        <p:grpSpPr bwMode="auto">
          <a:xfrm>
            <a:off x="7942145" y="2628802"/>
            <a:ext cx="713592" cy="277256"/>
            <a:chOff x="1200" y="2928"/>
            <a:chExt cx="672" cy="96"/>
          </a:xfrm>
        </p:grpSpPr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9BAA8D67-0CBF-FE23-B6BA-AB750B6D7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B24E3841-CED4-BFF8-0B96-E53E392E7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A19486B1-F59A-4F9A-64D6-48ED6AE50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6AC86C-9097-5EF6-0A23-A01BBD43B370}"/>
              </a:ext>
            </a:extLst>
          </p:cNvPr>
          <p:cNvCxnSpPr>
            <a:cxnSpLocks/>
          </p:cNvCxnSpPr>
          <p:nvPr/>
        </p:nvCxnSpPr>
        <p:spPr>
          <a:xfrm flipH="1">
            <a:off x="7949812" y="2341043"/>
            <a:ext cx="1" cy="2771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A49533-4250-80ED-E6F3-AEA7E0BF8A5E}"/>
              </a:ext>
            </a:extLst>
          </p:cNvPr>
          <p:cNvSpPr txBox="1"/>
          <p:nvPr/>
        </p:nvSpPr>
        <p:spPr>
          <a:xfrm>
            <a:off x="5207184" y="3936457"/>
            <a:ext cx="137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1978D2-50CF-6A6E-4193-FB81BE0A532C}"/>
              </a:ext>
            </a:extLst>
          </p:cNvPr>
          <p:cNvSpPr txBox="1"/>
          <p:nvPr/>
        </p:nvSpPr>
        <p:spPr>
          <a:xfrm>
            <a:off x="3802522" y="4375853"/>
            <a:ext cx="611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A51E74-8A59-4CBF-315D-8D4F7D902F89}"/>
              </a:ext>
            </a:extLst>
          </p:cNvPr>
          <p:cNvSpPr txBox="1"/>
          <p:nvPr/>
        </p:nvSpPr>
        <p:spPr>
          <a:xfrm>
            <a:off x="4288693" y="4850815"/>
            <a:ext cx="483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30 270 + 5 365 = 35 635 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361FED-1DC8-5053-5879-DFA31BEA5B56}"/>
              </a:ext>
            </a:extLst>
          </p:cNvPr>
          <p:cNvSpPr txBox="1"/>
          <p:nvPr/>
        </p:nvSpPr>
        <p:spPr>
          <a:xfrm>
            <a:off x="3813551" y="5283637"/>
            <a:ext cx="65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B60E76-F967-95C5-85CE-5DC8ED9331D5}"/>
              </a:ext>
            </a:extLst>
          </p:cNvPr>
          <p:cNvSpPr txBox="1"/>
          <p:nvPr/>
        </p:nvSpPr>
        <p:spPr>
          <a:xfrm>
            <a:off x="4299723" y="5758599"/>
            <a:ext cx="49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30 370 + 35 635 = 65 905(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54E16D-2CAA-B595-5764-95BD59269848}"/>
              </a:ext>
            </a:extLst>
          </p:cNvPr>
          <p:cNvSpPr txBox="1"/>
          <p:nvPr/>
        </p:nvSpPr>
        <p:spPr>
          <a:xfrm>
            <a:off x="4441870" y="6317707"/>
            <a:ext cx="483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65 905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7" grpId="0"/>
      <p:bldP spid="18" grpId="0"/>
      <p:bldP spid="23" grpId="0"/>
      <p:bldP spid="25" grpId="0"/>
      <p:bldP spid="26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4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70428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25117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745332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7723175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6306192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6596388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7208231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286983" y="286798"/>
            <a:ext cx="2378762" cy="175432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8223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10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0576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3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77046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4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6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Rectangle: Rounded Corners 122">
            <a:hlinkClick r:id="rId17" action="ppaction://hlinksldjump"/>
            <a:extLst>
              <a:ext uri="{FF2B5EF4-FFF2-40B4-BE49-F238E27FC236}">
                <a16:creationId xmlns:a16="http://schemas.microsoft.com/office/drawing/2014/main" id="{E37B7831-0060-45B6-83D7-2166F901B198}"/>
              </a:ext>
            </a:extLst>
          </p:cNvPr>
          <p:cNvSpPr/>
          <p:nvPr/>
        </p:nvSpPr>
        <p:spPr>
          <a:xfrm>
            <a:off x="11368257" y="92775"/>
            <a:ext cx="728954" cy="47625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25 947 + 33 528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59 475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59 476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59 477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59 478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81 0.25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18 291 +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2 635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21 926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21 826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20 926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20 826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3984 0.559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000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+ 16 000 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22 000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32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000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242339" y="1851178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VN Banh Mi" pitchFamily="2" charset="0"/>
                <a:ea typeface="Cambria" panose="02040503050406030204" pitchFamily="18" charset="0"/>
              </a:rPr>
              <a:t>Toán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AB656-7B94-B4CD-84A0-126326BADED0}"/>
              </a:ext>
            </a:extLst>
          </p:cNvPr>
          <p:cNvSpPr txBox="1"/>
          <p:nvPr/>
        </p:nvSpPr>
        <p:spPr>
          <a:xfrm>
            <a:off x="2562485" y="2767279"/>
            <a:ext cx="6837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147. </a:t>
            </a:r>
            <a:r>
              <a:rPr lang="en-US" sz="80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Luyện</a:t>
            </a:r>
            <a:r>
              <a:rPr lang="en-US" sz="8000" b="1" dirty="0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tập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2C8818-D1BE-2AF7-0767-39EF4CB9FFFC}"/>
              </a:ext>
            </a:extLst>
          </p:cNvPr>
          <p:cNvSpPr txBox="1"/>
          <p:nvPr/>
        </p:nvSpPr>
        <p:spPr>
          <a:xfrm>
            <a:off x="2838316" y="3132536"/>
            <a:ext cx="633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Luyện</a:t>
            </a:r>
            <a:r>
              <a:rPr lang="en-US" sz="9600" b="1" dirty="0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UVN Banh Mi" pitchFamily="2" charset="0"/>
                <a:ea typeface="Cambria" panose="02040503050406030204" pitchFamily="18" charset="0"/>
              </a:rPr>
              <a:t>tập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506</Words>
  <Application>Microsoft Office PowerPoint</Application>
  <PresentationFormat>Widescreen</PresentationFormat>
  <Paragraphs>101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Cambria</vt:lpstr>
      <vt:lpstr>等线</vt:lpstr>
      <vt:lpstr>Fujiyama</vt:lpstr>
      <vt:lpstr>Tahoma</vt:lpstr>
      <vt:lpstr>Times New Roman</vt:lpstr>
      <vt:lpstr>UTM HelvetIns</vt:lpstr>
      <vt:lpstr>UVN Banh Mi</vt:lpstr>
      <vt:lpstr>Verdana</vt:lpstr>
      <vt:lpstr>Wingdings</vt:lpstr>
      <vt:lpstr>字魂35号-经典雅黑</vt:lpstr>
      <vt:lpstr>思源黑体 CN Bold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2023-04-04T15:22:31Z</dcterms:created>
  <dcterms:modified xsi:type="dcterms:W3CDTF">2023-07-24T03:00:33Z</dcterms:modified>
</cp:coreProperties>
</file>