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348" r:id="rId2"/>
    <p:sldId id="349" r:id="rId3"/>
    <p:sldId id="260" r:id="rId4"/>
    <p:sldId id="322" r:id="rId5"/>
    <p:sldId id="341" r:id="rId6"/>
    <p:sldId id="340" r:id="rId7"/>
    <p:sldId id="343" r:id="rId8"/>
    <p:sldId id="306" r:id="rId9"/>
    <p:sldId id="344" r:id="rId10"/>
    <p:sldId id="345" r:id="rId11"/>
    <p:sldId id="346" r:id="rId12"/>
    <p:sldId id="342" r:id="rId13"/>
    <p:sldId id="347" r:id="rId14"/>
    <p:sldId id="27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AC64B8"/>
    <a:srgbClr val="B77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1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CEB70-EE77-404F-B358-2E5DCA09657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56BC-B8FA-4732-9191-77BF18C9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0C76-EDF6-4307-A2F0-7DD77B985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6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80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94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57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91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76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71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5C43-B151-42AC-B1CA-1CA0F3E7C33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70CF-AB3E-4E23-8D8A-D221FB074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149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69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EAF891-4D78-B3AB-6825-14818E874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68"/>
          <a:stretch/>
        </p:blipFill>
        <p:spPr>
          <a:xfrm>
            <a:off x="9823921" y="1676983"/>
            <a:ext cx="2204473" cy="57977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F2D626-0297-9B81-D44B-AC109B6D68C8}"/>
              </a:ext>
            </a:extLst>
          </p:cNvPr>
          <p:cNvSpPr/>
          <p:nvPr/>
        </p:nvSpPr>
        <p:spPr>
          <a:xfrm>
            <a:off x="251927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10BBAE9A-DD07-CC02-00ED-1E2AC1789FF8}"/>
              </a:ext>
            </a:extLst>
          </p:cNvPr>
          <p:cNvSpPr txBox="1"/>
          <p:nvPr/>
        </p:nvSpPr>
        <p:spPr>
          <a:xfrm>
            <a:off x="798144" y="205273"/>
            <a:ext cx="6990391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2. </a:t>
            </a:r>
            <a:r>
              <a:rPr lang="en-US" sz="44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Đặt</a:t>
            </a: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tính</a:t>
            </a: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rồi</a:t>
            </a: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tính</a:t>
            </a: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: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74D9E-EC65-D172-1A20-58679CFFD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17" y="1021640"/>
            <a:ext cx="10911431" cy="29005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37EACB-152B-4EE3-CCC0-7CB5AB41AFB1}"/>
              </a:ext>
            </a:extLst>
          </p:cNvPr>
          <p:cNvSpPr txBox="1"/>
          <p:nvPr/>
        </p:nvSpPr>
        <p:spPr>
          <a:xfrm>
            <a:off x="1579795" y="5179220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10 924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DEFF0B-75E9-3FDF-3827-954D29667CC0}"/>
              </a:ext>
            </a:extLst>
          </p:cNvPr>
          <p:cNvGrpSpPr/>
          <p:nvPr/>
        </p:nvGrpSpPr>
        <p:grpSpPr>
          <a:xfrm>
            <a:off x="1326624" y="4033007"/>
            <a:ext cx="1843969" cy="1077218"/>
            <a:chOff x="1400106" y="4238625"/>
            <a:chExt cx="3045407" cy="10772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9815EB-1716-8DBE-9ECF-E492D30AB8BB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59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r>
                <a:rPr kumimoji="0" lang="en-US" sz="3200" b="1" i="0" u="none" strike="noStrike" kern="1200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64</a:t>
              </a: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48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716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558BD5-277A-8942-EB30-387375BD5933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-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7B41C4-0876-BB6F-2686-293264BBBF7B}"/>
              </a:ext>
            </a:extLst>
          </p:cNvPr>
          <p:cNvCxnSpPr>
            <a:cxnSpLocks/>
          </p:cNvCxnSpPr>
          <p:nvPr/>
        </p:nvCxnSpPr>
        <p:spPr>
          <a:xfrm>
            <a:off x="1649645" y="5174524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DCCDB9-B35F-3120-B754-4BCD4D4387A7}"/>
              </a:ext>
            </a:extLst>
          </p:cNvPr>
          <p:cNvSpPr txBox="1"/>
          <p:nvPr/>
        </p:nvSpPr>
        <p:spPr>
          <a:xfrm>
            <a:off x="5245623" y="5182403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69 403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4CFD69-A9AB-FA1F-393B-46851D3360DC}"/>
              </a:ext>
            </a:extLst>
          </p:cNvPr>
          <p:cNvGrpSpPr/>
          <p:nvPr/>
        </p:nvGrpSpPr>
        <p:grpSpPr>
          <a:xfrm>
            <a:off x="4992452" y="4036190"/>
            <a:ext cx="1843969" cy="1077218"/>
            <a:chOff x="1400106" y="4238625"/>
            <a:chExt cx="3045407" cy="10772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C1544A-F1A6-B63C-B54B-D165208C14D3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75 </a:t>
              </a: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430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  6 027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C51B05-1DB4-C531-3B2C-1DACC1C4402C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-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474C59-C2B4-EC38-B0CA-DD186278CDDF}"/>
              </a:ext>
            </a:extLst>
          </p:cNvPr>
          <p:cNvCxnSpPr>
            <a:cxnSpLocks/>
          </p:cNvCxnSpPr>
          <p:nvPr/>
        </p:nvCxnSpPr>
        <p:spPr>
          <a:xfrm>
            <a:off x="5315473" y="5177707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1E27F3A-3B48-B18B-8A18-B01A2B1AE62D}"/>
              </a:ext>
            </a:extLst>
          </p:cNvPr>
          <p:cNvSpPr txBox="1"/>
          <p:nvPr/>
        </p:nvSpPr>
        <p:spPr>
          <a:xfrm>
            <a:off x="9314913" y="5182403"/>
            <a:ext cx="15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01 090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7E49D6-D561-2C53-0E4A-99360E5C946E}"/>
              </a:ext>
            </a:extLst>
          </p:cNvPr>
          <p:cNvGrpSpPr/>
          <p:nvPr/>
        </p:nvGrpSpPr>
        <p:grpSpPr>
          <a:xfrm>
            <a:off x="9061742" y="4036190"/>
            <a:ext cx="1843969" cy="1077218"/>
            <a:chOff x="1400106" y="4238625"/>
            <a:chExt cx="3045407" cy="10772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E4FC31-7945-F644-0E1F-C072690E48E0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46 728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45 638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14969E-873C-0DB3-3E01-3DA4795E19CD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/>
                  <a:ea typeface="微软雅黑"/>
                </a:rPr>
                <a:t>-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DCCD96-8626-58E2-016D-7B933EFFF4CB}"/>
              </a:ext>
            </a:extLst>
          </p:cNvPr>
          <p:cNvCxnSpPr>
            <a:cxnSpLocks/>
          </p:cNvCxnSpPr>
          <p:nvPr/>
        </p:nvCxnSpPr>
        <p:spPr>
          <a:xfrm>
            <a:off x="9384763" y="5177707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20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EAF891-4D78-B3AB-6825-14818E874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68"/>
          <a:stretch/>
        </p:blipFill>
        <p:spPr>
          <a:xfrm>
            <a:off x="9823921" y="1676983"/>
            <a:ext cx="2204473" cy="57977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F2D626-0297-9B81-D44B-AC109B6D68C8}"/>
              </a:ext>
            </a:extLst>
          </p:cNvPr>
          <p:cNvSpPr/>
          <p:nvPr/>
        </p:nvSpPr>
        <p:spPr>
          <a:xfrm>
            <a:off x="251927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10BBAE9A-DD07-CC02-00ED-1E2AC1789FF8}"/>
              </a:ext>
            </a:extLst>
          </p:cNvPr>
          <p:cNvSpPr txBox="1"/>
          <p:nvPr/>
        </p:nvSpPr>
        <p:spPr>
          <a:xfrm>
            <a:off x="798144" y="205273"/>
            <a:ext cx="6990391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3. </a:t>
            </a:r>
            <a:r>
              <a:rPr lang="en-US" sz="44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DCE2E-CFEA-3213-EF53-8C3002663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28" y="1210684"/>
            <a:ext cx="10926431" cy="3155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5F1AF-2850-60F1-0C68-C750051956FD}"/>
              </a:ext>
            </a:extLst>
          </p:cNvPr>
          <p:cNvSpPr txBox="1"/>
          <p:nvPr/>
        </p:nvSpPr>
        <p:spPr>
          <a:xfrm>
            <a:off x="1326624" y="2634802"/>
            <a:ext cx="143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41 909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287022-4802-199C-2BBD-350A36743AA8}"/>
              </a:ext>
            </a:extLst>
          </p:cNvPr>
          <p:cNvSpPr/>
          <p:nvPr/>
        </p:nvSpPr>
        <p:spPr>
          <a:xfrm>
            <a:off x="1630370" y="4153738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83D4F-F12F-E72A-822F-B8C8BDE3E0AA}"/>
              </a:ext>
            </a:extLst>
          </p:cNvPr>
          <p:cNvSpPr txBox="1"/>
          <p:nvPr/>
        </p:nvSpPr>
        <p:spPr>
          <a:xfrm>
            <a:off x="2191370" y="4153738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78 163 - 36 254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7EFC4E-270B-CD18-975D-A1D4EC513177}"/>
              </a:ext>
            </a:extLst>
          </p:cNvPr>
          <p:cNvSpPr/>
          <p:nvPr/>
        </p:nvSpPr>
        <p:spPr>
          <a:xfrm>
            <a:off x="1630370" y="4724334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5D4C5-B574-52D0-F26D-3921B8ED404A}"/>
              </a:ext>
            </a:extLst>
          </p:cNvPr>
          <p:cNvSpPr txBox="1"/>
          <p:nvPr/>
        </p:nvSpPr>
        <p:spPr>
          <a:xfrm>
            <a:off x="2191370" y="4724334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41 909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99CE2-FC9C-79E4-3AB9-69474F34DBAA}"/>
              </a:ext>
            </a:extLst>
          </p:cNvPr>
          <p:cNvSpPr txBox="1"/>
          <p:nvPr/>
        </p:nvSpPr>
        <p:spPr>
          <a:xfrm>
            <a:off x="8631914" y="2634803"/>
            <a:ext cx="143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19 093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B9ABEE-1E23-DF80-C6F6-38F759F18ABA}"/>
              </a:ext>
            </a:extLst>
          </p:cNvPr>
          <p:cNvSpPr/>
          <p:nvPr/>
        </p:nvSpPr>
        <p:spPr>
          <a:xfrm>
            <a:off x="7643399" y="4194674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6737D-8171-C985-22BB-72F7196E98AB}"/>
              </a:ext>
            </a:extLst>
          </p:cNvPr>
          <p:cNvSpPr txBox="1"/>
          <p:nvPr/>
        </p:nvSpPr>
        <p:spPr>
          <a:xfrm>
            <a:off x="8204399" y="4194674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24 839 – 5 746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E06A77-E580-7653-1929-909E23C6D6E0}"/>
              </a:ext>
            </a:extLst>
          </p:cNvPr>
          <p:cNvSpPr/>
          <p:nvPr/>
        </p:nvSpPr>
        <p:spPr>
          <a:xfrm>
            <a:off x="7643399" y="4765270"/>
            <a:ext cx="441064" cy="4625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4117C765-A6B6-1430-8388-4116E41B88F7}"/>
              </a:ext>
            </a:extLst>
          </p:cNvPr>
          <p:cNvSpPr txBox="1"/>
          <p:nvPr/>
        </p:nvSpPr>
        <p:spPr>
          <a:xfrm>
            <a:off x="8204399" y="4765270"/>
            <a:ext cx="343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19 093</a:t>
            </a:r>
          </a:p>
        </p:txBody>
      </p:sp>
    </p:spTree>
    <p:extLst>
      <p:ext uri="{BB962C8B-B14F-4D97-AF65-F5344CB8AC3E}">
        <p14:creationId xmlns:p14="http://schemas.microsoft.com/office/powerpoint/2010/main" val="2822794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9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EAF891-4D78-B3AB-6825-14818E874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68"/>
          <a:stretch/>
        </p:blipFill>
        <p:spPr>
          <a:xfrm>
            <a:off x="9036550" y="1546304"/>
            <a:ext cx="2204473" cy="57977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CA2FBE-8D65-A8F8-F919-54FD711DC3F9}"/>
              </a:ext>
            </a:extLst>
          </p:cNvPr>
          <p:cNvSpPr/>
          <p:nvPr/>
        </p:nvSpPr>
        <p:spPr>
          <a:xfrm>
            <a:off x="3492621" y="1008030"/>
            <a:ext cx="5280613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0"/>
                <a:solidFill>
                  <a:srgbClr val="AC64B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VẬN </a:t>
            </a:r>
          </a:p>
          <a:p>
            <a:pPr algn="ctr"/>
            <a:r>
              <a:rPr lang="en-US" sz="16600" b="1" cap="none" spc="0" dirty="0">
                <a:ln w="0"/>
                <a:solidFill>
                  <a:srgbClr val="AC64B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3128887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EAF891-4D78-B3AB-6825-14818E874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68"/>
          <a:stretch/>
        </p:blipFill>
        <p:spPr>
          <a:xfrm>
            <a:off x="9823921" y="1676983"/>
            <a:ext cx="2204473" cy="57977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F2D626-0297-9B81-D44B-AC109B6D68C8}"/>
              </a:ext>
            </a:extLst>
          </p:cNvPr>
          <p:cNvSpPr/>
          <p:nvPr/>
        </p:nvSpPr>
        <p:spPr>
          <a:xfrm>
            <a:off x="233810" y="17524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10BBAE9A-DD07-CC02-00ED-1E2AC1789FF8}"/>
              </a:ext>
            </a:extLst>
          </p:cNvPr>
          <p:cNvSpPr txBox="1"/>
          <p:nvPr/>
        </p:nvSpPr>
        <p:spPr>
          <a:xfrm>
            <a:off x="594505" y="336488"/>
            <a:ext cx="10991481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4.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Một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ươm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30 670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giống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ba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loại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đó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11 590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thông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7 900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bạch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đàn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còn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tùng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Vậy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tùng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ươm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CDF85-F615-0266-F85C-033594BD2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259"/>
          <a:stretch/>
        </p:blipFill>
        <p:spPr>
          <a:xfrm>
            <a:off x="1327515" y="1984265"/>
            <a:ext cx="9476078" cy="928549"/>
          </a:xfrm>
          <a:prstGeom prst="rect">
            <a:avLst/>
          </a:prstGeom>
        </p:spPr>
      </p:pic>
      <p:grpSp>
        <p:nvGrpSpPr>
          <p:cNvPr id="17" name="Group 40">
            <a:extLst>
              <a:ext uri="{FF2B5EF4-FFF2-40B4-BE49-F238E27FC236}">
                <a16:creationId xmlns:a16="http://schemas.microsoft.com/office/drawing/2014/main" id="{8B6E5322-949C-3CA9-9F1F-2FC1AEAD51EF}"/>
              </a:ext>
            </a:extLst>
          </p:cNvPr>
          <p:cNvGrpSpPr>
            <a:grpSpLocks/>
          </p:cNvGrpSpPr>
          <p:nvPr/>
        </p:nvGrpSpPr>
        <p:grpSpPr bwMode="auto">
          <a:xfrm>
            <a:off x="249275" y="4250817"/>
            <a:ext cx="5283892" cy="205489"/>
            <a:chOff x="1200" y="2928"/>
            <a:chExt cx="672" cy="96"/>
          </a:xfrm>
        </p:grpSpPr>
        <p:sp>
          <p:nvSpPr>
            <p:cNvPr id="18" name="Line 41">
              <a:extLst>
                <a:ext uri="{FF2B5EF4-FFF2-40B4-BE49-F238E27FC236}">
                  <a16:creationId xmlns:a16="http://schemas.microsoft.com/office/drawing/2014/main" id="{5196FBC6-4601-777B-64AA-1A3E7C63E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19" name="Line 42">
              <a:extLst>
                <a:ext uri="{FF2B5EF4-FFF2-40B4-BE49-F238E27FC236}">
                  <a16:creationId xmlns:a16="http://schemas.microsoft.com/office/drawing/2014/main" id="{FB6AE051-B927-3DE3-130B-4126311F9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  <p:sp>
          <p:nvSpPr>
            <p:cNvPr id="20" name="Line 43">
              <a:extLst>
                <a:ext uri="{FF2B5EF4-FFF2-40B4-BE49-F238E27FC236}">
                  <a16:creationId xmlns:a16="http://schemas.microsoft.com/office/drawing/2014/main" id="{344B667C-6B33-8351-C39C-8C1D80F39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007943"/>
              <a:endParaRPr lang="en-US">
                <a:solidFill>
                  <a:srgbClr val="000000"/>
                </a:solidFill>
                <a:latin typeface="等线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0B33087-B54B-C680-5AD7-E1768BD1E7BD}"/>
              </a:ext>
            </a:extLst>
          </p:cNvPr>
          <p:cNvSpPr txBox="1"/>
          <p:nvPr/>
        </p:nvSpPr>
        <p:spPr>
          <a:xfrm>
            <a:off x="249275" y="3026176"/>
            <a:ext cx="191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lang="en-US" sz="24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4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9BFB24-168F-0231-79A5-B773F6B0C39F}"/>
              </a:ext>
            </a:extLst>
          </p:cNvPr>
          <p:cNvSpPr txBox="1"/>
          <p:nvPr/>
        </p:nvSpPr>
        <p:spPr>
          <a:xfrm>
            <a:off x="1805963" y="3539625"/>
            <a:ext cx="23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670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27">
            <a:extLst>
              <a:ext uri="{FF2B5EF4-FFF2-40B4-BE49-F238E27FC236}">
                <a16:creationId xmlns:a16="http://schemas.microsoft.com/office/drawing/2014/main" id="{829E0E3A-85C8-5100-1185-0F9EF814FE8B}"/>
              </a:ext>
            </a:extLst>
          </p:cNvPr>
          <p:cNvSpPr>
            <a:spLocks/>
          </p:cNvSpPr>
          <p:nvPr/>
        </p:nvSpPr>
        <p:spPr bwMode="auto">
          <a:xfrm rot="16200000">
            <a:off x="2690344" y="1476087"/>
            <a:ext cx="411177" cy="5239346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Line 43">
            <a:extLst>
              <a:ext uri="{FF2B5EF4-FFF2-40B4-BE49-F238E27FC236}">
                <a16:creationId xmlns:a16="http://schemas.microsoft.com/office/drawing/2014/main" id="{AAEFA63C-7B2E-AC0E-384F-8597F3EDF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2042" y="4274708"/>
            <a:ext cx="0" cy="2021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07943"/>
            <a:endParaRPr lang="en-US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5" name="AutoShape 27">
            <a:extLst>
              <a:ext uri="{FF2B5EF4-FFF2-40B4-BE49-F238E27FC236}">
                <a16:creationId xmlns:a16="http://schemas.microsoft.com/office/drawing/2014/main" id="{66F81477-98D2-E1C0-253A-698F549CF566}"/>
              </a:ext>
            </a:extLst>
          </p:cNvPr>
          <p:cNvSpPr>
            <a:spLocks/>
          </p:cNvSpPr>
          <p:nvPr/>
        </p:nvSpPr>
        <p:spPr bwMode="auto">
          <a:xfrm rot="5400000">
            <a:off x="1083330" y="3605734"/>
            <a:ext cx="294644" cy="1962756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EF67E-7C9B-FD0A-1C70-B2C42E3752B8}"/>
              </a:ext>
            </a:extLst>
          </p:cNvPr>
          <p:cNvSpPr txBox="1"/>
          <p:nvPr/>
        </p:nvSpPr>
        <p:spPr>
          <a:xfrm>
            <a:off x="364134" y="4681434"/>
            <a:ext cx="157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>
                <a:ea typeface="Arial-Rounded" panose="020B0500000000000000" pitchFamily="34" charset="0"/>
                <a:cs typeface="Arial-Rounded" panose="020B0500000000000000" pitchFamily="34" charset="0"/>
              </a:rPr>
              <a:t>11 590 </a:t>
            </a:r>
            <a:r>
              <a:rPr lang="en-US" sz="2400" i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i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lvl="0" algn="ctr"/>
            <a:r>
              <a:rPr lang="en-US" sz="2400" i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kumimoji="0" lang="vi-VN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776577-E155-4230-A329-91167D1E2C6C}"/>
              </a:ext>
            </a:extLst>
          </p:cNvPr>
          <p:cNvSpPr txBox="1"/>
          <p:nvPr/>
        </p:nvSpPr>
        <p:spPr>
          <a:xfrm>
            <a:off x="3984950" y="4703681"/>
            <a:ext cx="167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tùng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AutoShape 27">
            <a:extLst>
              <a:ext uri="{FF2B5EF4-FFF2-40B4-BE49-F238E27FC236}">
                <a16:creationId xmlns:a16="http://schemas.microsoft.com/office/drawing/2014/main" id="{57FD01D3-004C-697D-9F90-086D94447BE2}"/>
              </a:ext>
            </a:extLst>
          </p:cNvPr>
          <p:cNvSpPr>
            <a:spLocks/>
          </p:cNvSpPr>
          <p:nvPr/>
        </p:nvSpPr>
        <p:spPr bwMode="auto">
          <a:xfrm rot="5400000">
            <a:off x="4457320" y="3706590"/>
            <a:ext cx="299699" cy="1816872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E66F34-14F2-BEC4-4AFA-6CBE32F3D099}"/>
              </a:ext>
            </a:extLst>
          </p:cNvPr>
          <p:cNvSpPr/>
          <p:nvPr/>
        </p:nvSpPr>
        <p:spPr>
          <a:xfrm>
            <a:off x="6066168" y="3166746"/>
            <a:ext cx="5743709" cy="33496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9F076C-203A-D856-A95F-C078F1E742AE}"/>
              </a:ext>
            </a:extLst>
          </p:cNvPr>
          <p:cNvSpPr txBox="1"/>
          <p:nvPr/>
        </p:nvSpPr>
        <p:spPr>
          <a:xfrm>
            <a:off x="6137091" y="3161612"/>
            <a:ext cx="56626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n-US" sz="2800" b="1" dirty="0"/>
              <a:t>  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bạch</a:t>
            </a:r>
            <a:r>
              <a:rPr lang="en-US" sz="2800" b="1" dirty="0"/>
              <a:t> </a:t>
            </a:r>
            <a:r>
              <a:rPr lang="en-US" sz="2800" b="1" dirty="0" err="1"/>
              <a:t>đàn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ươm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>
              <a:spcAft>
                <a:spcPts val="600"/>
              </a:spcAft>
            </a:pPr>
            <a:r>
              <a:rPr lang="en-US" sz="2800" b="1" dirty="0"/>
              <a:t>11 590 + 7 900 = 19 490 (</a:t>
            </a:r>
            <a:r>
              <a:rPr lang="en-US" sz="2800" b="1" dirty="0" err="1"/>
              <a:t>cây</a:t>
            </a:r>
            <a:r>
              <a:rPr lang="en-US" sz="2800" b="1" dirty="0"/>
              <a:t>)</a:t>
            </a:r>
          </a:p>
          <a:p>
            <a:pPr algn="ctr">
              <a:spcAft>
                <a:spcPts val="600"/>
              </a:spcAft>
            </a:pP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tùng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ươm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>
              <a:spcAft>
                <a:spcPts val="600"/>
              </a:spcAft>
            </a:pPr>
            <a:r>
              <a:rPr lang="en-US" sz="2800" b="1" dirty="0"/>
              <a:t>30 670 – 19 490 = 11 180 (</a:t>
            </a:r>
            <a:r>
              <a:rPr lang="en-US" sz="2800" b="1" dirty="0" err="1"/>
              <a:t>cây</a:t>
            </a:r>
            <a:r>
              <a:rPr lang="en-US" sz="2800" b="1" dirty="0"/>
              <a:t>)</a:t>
            </a:r>
          </a:p>
          <a:p>
            <a:pPr algn="ctr">
              <a:spcAft>
                <a:spcPts val="600"/>
              </a:spcAft>
            </a:pP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11 180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tùng</a:t>
            </a:r>
            <a:r>
              <a:rPr lang="en-US" sz="2800" b="1" dirty="0"/>
              <a:t>.</a:t>
            </a:r>
          </a:p>
          <a:p>
            <a:pPr>
              <a:spcAft>
                <a:spcPts val="600"/>
              </a:spcAft>
            </a:pPr>
            <a:endParaRPr lang="en-US" sz="2800" b="1" dirty="0"/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C8BB4E42-BCAB-9353-B047-0155ADC08272}"/>
              </a:ext>
            </a:extLst>
          </p:cNvPr>
          <p:cNvSpPr txBox="1"/>
          <p:nvPr/>
        </p:nvSpPr>
        <p:spPr>
          <a:xfrm>
            <a:off x="594505" y="339454"/>
            <a:ext cx="10991481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4.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Một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ươm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30 670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giống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ba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loại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đó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11 590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thông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7 900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bạch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đàn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còn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lại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tùng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Vậy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tùng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ươm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945" name="Text Box 14">
            <a:extLst>
              <a:ext uri="{FF2B5EF4-FFF2-40B4-BE49-F238E27FC236}">
                <a16:creationId xmlns:a16="http://schemas.microsoft.com/office/drawing/2014/main" id="{C3EDC4CA-EC98-1E67-0CAF-1A43127F4422}"/>
              </a:ext>
            </a:extLst>
          </p:cNvPr>
          <p:cNvSpPr txBox="1"/>
          <p:nvPr/>
        </p:nvSpPr>
        <p:spPr>
          <a:xfrm>
            <a:off x="594505" y="341622"/>
            <a:ext cx="10991481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4.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Một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ươm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30 670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giống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ba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loại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đó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11 590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thông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7 900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bạch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đàn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còn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lại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tùng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Vậy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tùng</a:t>
            </a:r>
            <a:r>
              <a:rPr lang="en-US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trại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ươm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946" name="Line 43">
            <a:extLst>
              <a:ext uri="{FF2B5EF4-FFF2-40B4-BE49-F238E27FC236}">
                <a16:creationId xmlns:a16="http://schemas.microsoft.com/office/drawing/2014/main" id="{D39B698C-2804-69F3-9887-2A71D0E17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6113" y="4274708"/>
            <a:ext cx="0" cy="2021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07943"/>
            <a:endParaRPr lang="en-US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47" name="AutoShape 27">
            <a:extLst>
              <a:ext uri="{FF2B5EF4-FFF2-40B4-BE49-F238E27FC236}">
                <a16:creationId xmlns:a16="http://schemas.microsoft.com/office/drawing/2014/main" id="{89757FAC-3C0E-99C8-0AA8-B84E9CEEEE84}"/>
              </a:ext>
            </a:extLst>
          </p:cNvPr>
          <p:cNvSpPr>
            <a:spLocks/>
          </p:cNvSpPr>
          <p:nvPr/>
        </p:nvSpPr>
        <p:spPr bwMode="auto">
          <a:xfrm rot="5400000">
            <a:off x="2837278" y="3903429"/>
            <a:ext cx="275766" cy="1447130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9053DABB-8175-E3A1-32DC-B1F4DE4C3B9C}"/>
              </a:ext>
            </a:extLst>
          </p:cNvPr>
          <p:cNvSpPr txBox="1"/>
          <p:nvPr/>
        </p:nvSpPr>
        <p:spPr>
          <a:xfrm>
            <a:off x="2291252" y="4727609"/>
            <a:ext cx="152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i="1" dirty="0">
                <a:ea typeface="Arial-Rounded" panose="020B0500000000000000" pitchFamily="34" charset="0"/>
                <a:cs typeface="Arial-Rounded" panose="020B0500000000000000" pitchFamily="34" charset="0"/>
              </a:rPr>
              <a:t>7 900 </a:t>
            </a:r>
            <a:r>
              <a:rPr lang="en-US" sz="2400" i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i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lvl="0" algn="just"/>
            <a:r>
              <a:rPr lang="en-US" sz="2400" i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400" i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49" name="AutoShape 27">
            <a:extLst>
              <a:ext uri="{FF2B5EF4-FFF2-40B4-BE49-F238E27FC236}">
                <a16:creationId xmlns:a16="http://schemas.microsoft.com/office/drawing/2014/main" id="{D513D62C-C990-A8D2-1AED-96300EEE149C}"/>
              </a:ext>
            </a:extLst>
          </p:cNvPr>
          <p:cNvSpPr>
            <a:spLocks/>
          </p:cNvSpPr>
          <p:nvPr/>
        </p:nvSpPr>
        <p:spPr bwMode="auto">
          <a:xfrm rot="5400000">
            <a:off x="1759552" y="3931333"/>
            <a:ext cx="299699" cy="3345787"/>
          </a:xfrm>
          <a:prstGeom prst="rightBrace">
            <a:avLst>
              <a:gd name="adj1" fmla="val 33333"/>
              <a:gd name="adj2" fmla="val 4735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50" name="Oval 949">
            <a:extLst>
              <a:ext uri="{FF2B5EF4-FFF2-40B4-BE49-F238E27FC236}">
                <a16:creationId xmlns:a16="http://schemas.microsoft.com/office/drawing/2014/main" id="{89702928-F985-4EC8-79FE-C94E4AA23763}"/>
              </a:ext>
            </a:extLst>
          </p:cNvPr>
          <p:cNvSpPr/>
          <p:nvPr/>
        </p:nvSpPr>
        <p:spPr>
          <a:xfrm>
            <a:off x="1811990" y="5779561"/>
            <a:ext cx="396370" cy="3963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1" name="Oval 950">
            <a:extLst>
              <a:ext uri="{FF2B5EF4-FFF2-40B4-BE49-F238E27FC236}">
                <a16:creationId xmlns:a16="http://schemas.microsoft.com/office/drawing/2014/main" id="{AA425728-50E6-BE6B-EC0F-F165618DB1B2}"/>
              </a:ext>
            </a:extLst>
          </p:cNvPr>
          <p:cNvSpPr/>
          <p:nvPr/>
        </p:nvSpPr>
        <p:spPr>
          <a:xfrm>
            <a:off x="4547272" y="5162236"/>
            <a:ext cx="396370" cy="39637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52" name="Oval 951">
            <a:extLst>
              <a:ext uri="{FF2B5EF4-FFF2-40B4-BE49-F238E27FC236}">
                <a16:creationId xmlns:a16="http://schemas.microsoft.com/office/drawing/2014/main" id="{8E5C4705-B7B3-8505-0D6B-18CFCFCB6716}"/>
              </a:ext>
            </a:extLst>
          </p:cNvPr>
          <p:cNvSpPr/>
          <p:nvPr/>
        </p:nvSpPr>
        <p:spPr>
          <a:xfrm>
            <a:off x="4943642" y="2174406"/>
            <a:ext cx="473649" cy="4736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7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945" grpId="0"/>
      <p:bldP spid="946" grpId="0" animBg="1"/>
      <p:bldP spid="947" grpId="0" animBg="1"/>
      <p:bldP spid="948" grpId="0"/>
      <p:bldP spid="949" grpId="0" animBg="1"/>
      <p:bldP spid="950" grpId="0" animBg="1"/>
      <p:bldP spid="951" grpId="0" animBg="1"/>
      <p:bldP spid="9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-122890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79"/>
            <a:ext cx="1166450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7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3" y="2803155"/>
            <a:ext cx="5812118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8F7C26-E82E-418D-8042-CFA258521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276" y="742634"/>
            <a:ext cx="669398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4604148" y="462920"/>
            <a:ext cx="7183985" cy="4993499"/>
            <a:chOff x="-447538" y="313019"/>
            <a:chExt cx="7183985" cy="3989158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447538" y="313019"/>
              <a:ext cx="7183985" cy="39891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206115" y="1232620"/>
              <a:ext cx="6076950" cy="184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Món tráng miệng thơm ngon của cửa hàng sẽ dành cho khách hàng trả lời đúng câu hỏi của đầu bếp.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F2F07-9884-4CED-B8C8-3717ACD3B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66" b="57955" l="9969" r="75000">
                        <a14:foregroundMark x1="15576" y1="31893" x2="15966" y2="42441"/>
                        <a14:foregroundMark x1="41355" y1="25666" x2="41355" y2="25666"/>
                        <a14:foregroundMark x1="9969" y1="38805" x2="9969" y2="38805"/>
                        <a14:foregroundMark x1="43692" y1="55760" x2="50779" y2="55868"/>
                        <a14:foregroundMark x1="48598" y1="57955" x2="51012" y2="5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3535" r="17212" b="39673"/>
          <a:stretch/>
        </p:blipFill>
        <p:spPr>
          <a:xfrm>
            <a:off x="1603949" y="2850634"/>
            <a:ext cx="4036830" cy="4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B8EBC-C9B7-4C44-98D5-B4865A462A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61" b="66667" l="9969" r="89875">
                        <a14:foregroundMark x1="43380" y1="33297" x2="43380" y2="33297"/>
                        <a14:foregroundMark x1="43146" y1="66667" x2="43146" y2="64723"/>
                        <a14:backgroundMark x1="76324" y1="43377" x2="85202" y2="51620"/>
                        <a14:backgroundMark x1="85202" y1="51620" x2="87150" y2="52592"/>
                        <a14:backgroundMark x1="68925" y1="38517" x2="72118" y2="46868"/>
                        <a14:backgroundMark x1="72118" y1="46868" x2="77025" y2="50144"/>
                        <a14:backgroundMark x1="77025" y1="50144" x2="85670" y2="50900"/>
                        <a14:backgroundMark x1="30841" y1="36573" x2="30841" y2="36573"/>
                        <a14:backgroundMark x1="18069" y1="50324" x2="34034" y2="62347"/>
                        <a14:backgroundMark x1="58645" y1="61231" x2="74611" y2="60295"/>
                        <a14:backgroundMark x1="54673" y1="55652" x2="54673" y2="55652"/>
                        <a14:backgroundMark x1="47118" y1="64867" x2="47118" y2="6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3" b="32240"/>
          <a:stretch/>
        </p:blipFill>
        <p:spPr>
          <a:xfrm>
            <a:off x="-4896696" y="2743200"/>
            <a:ext cx="530552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76ECD-647B-48AC-9E99-B34BA77B9601}"/>
              </a:ext>
            </a:extLst>
          </p:cNvPr>
          <p:cNvSpPr txBox="1"/>
          <p:nvPr/>
        </p:nvSpPr>
        <p:spPr>
          <a:xfrm>
            <a:off x="4377128" y="362068"/>
            <a:ext cx="7125886" cy="1328023"/>
          </a:xfrm>
          <a:custGeom>
            <a:avLst/>
            <a:gdLst>
              <a:gd name="connsiteX0" fmla="*/ 0 w 7125886"/>
              <a:gd name="connsiteY0" fmla="*/ 221342 h 1328023"/>
              <a:gd name="connsiteX1" fmla="*/ 221342 w 7125886"/>
              <a:gd name="connsiteY1" fmla="*/ 0 h 1328023"/>
              <a:gd name="connsiteX2" fmla="*/ 755998 w 7125886"/>
              <a:gd name="connsiteY2" fmla="*/ 0 h 1328023"/>
              <a:gd name="connsiteX3" fmla="*/ 1557982 w 7125886"/>
              <a:gd name="connsiteY3" fmla="*/ 0 h 1328023"/>
              <a:gd name="connsiteX4" fmla="*/ 2159471 w 7125886"/>
              <a:gd name="connsiteY4" fmla="*/ 0 h 1328023"/>
              <a:gd name="connsiteX5" fmla="*/ 2894623 w 7125886"/>
              <a:gd name="connsiteY5" fmla="*/ 0 h 1328023"/>
              <a:gd name="connsiteX6" fmla="*/ 3696607 w 7125886"/>
              <a:gd name="connsiteY6" fmla="*/ 0 h 1328023"/>
              <a:gd name="connsiteX7" fmla="*/ 4498591 w 7125886"/>
              <a:gd name="connsiteY7" fmla="*/ 0 h 1328023"/>
              <a:gd name="connsiteX8" fmla="*/ 5033247 w 7125886"/>
              <a:gd name="connsiteY8" fmla="*/ 0 h 1328023"/>
              <a:gd name="connsiteX9" fmla="*/ 5835232 w 7125886"/>
              <a:gd name="connsiteY9" fmla="*/ 0 h 1328023"/>
              <a:gd name="connsiteX10" fmla="*/ 6904544 w 7125886"/>
              <a:gd name="connsiteY10" fmla="*/ 0 h 1328023"/>
              <a:gd name="connsiteX11" fmla="*/ 7125886 w 7125886"/>
              <a:gd name="connsiteY11" fmla="*/ 221342 h 1328023"/>
              <a:gd name="connsiteX12" fmla="*/ 7125886 w 7125886"/>
              <a:gd name="connsiteY12" fmla="*/ 681718 h 1328023"/>
              <a:gd name="connsiteX13" fmla="*/ 7125886 w 7125886"/>
              <a:gd name="connsiteY13" fmla="*/ 1106681 h 1328023"/>
              <a:gd name="connsiteX14" fmla="*/ 6904544 w 7125886"/>
              <a:gd name="connsiteY14" fmla="*/ 1328023 h 1328023"/>
              <a:gd name="connsiteX15" fmla="*/ 6102560 w 7125886"/>
              <a:gd name="connsiteY15" fmla="*/ 1328023 h 1328023"/>
              <a:gd name="connsiteX16" fmla="*/ 5300576 w 7125886"/>
              <a:gd name="connsiteY16" fmla="*/ 1328023 h 1328023"/>
              <a:gd name="connsiteX17" fmla="*/ 4765919 w 7125886"/>
              <a:gd name="connsiteY17" fmla="*/ 1328023 h 1328023"/>
              <a:gd name="connsiteX18" fmla="*/ 4231263 w 7125886"/>
              <a:gd name="connsiteY18" fmla="*/ 1328023 h 1328023"/>
              <a:gd name="connsiteX19" fmla="*/ 3496111 w 7125886"/>
              <a:gd name="connsiteY19" fmla="*/ 1328023 h 1328023"/>
              <a:gd name="connsiteX20" fmla="*/ 2894623 w 7125886"/>
              <a:gd name="connsiteY20" fmla="*/ 1328023 h 1328023"/>
              <a:gd name="connsiteX21" fmla="*/ 2359967 w 7125886"/>
              <a:gd name="connsiteY21" fmla="*/ 1328023 h 1328023"/>
              <a:gd name="connsiteX22" fmla="*/ 1691646 w 7125886"/>
              <a:gd name="connsiteY22" fmla="*/ 1328023 h 1328023"/>
              <a:gd name="connsiteX23" fmla="*/ 1090158 w 7125886"/>
              <a:gd name="connsiteY23" fmla="*/ 1328023 h 1328023"/>
              <a:gd name="connsiteX24" fmla="*/ 221342 w 7125886"/>
              <a:gd name="connsiteY24" fmla="*/ 1328023 h 1328023"/>
              <a:gd name="connsiteX25" fmla="*/ 0 w 7125886"/>
              <a:gd name="connsiteY25" fmla="*/ 1106681 h 1328023"/>
              <a:gd name="connsiteX26" fmla="*/ 0 w 7125886"/>
              <a:gd name="connsiteY26" fmla="*/ 646305 h 1328023"/>
              <a:gd name="connsiteX27" fmla="*/ 0 w 7125886"/>
              <a:gd name="connsiteY27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25886" h="1328023" fill="none" extrusionOk="0">
                <a:moveTo>
                  <a:pt x="0" y="221342"/>
                </a:moveTo>
                <a:cubicBezTo>
                  <a:pt x="-7169" y="104804"/>
                  <a:pt x="98254" y="4703"/>
                  <a:pt x="221342" y="0"/>
                </a:cubicBezTo>
                <a:cubicBezTo>
                  <a:pt x="483592" y="-22460"/>
                  <a:pt x="571920" y="-21509"/>
                  <a:pt x="755998" y="0"/>
                </a:cubicBezTo>
                <a:cubicBezTo>
                  <a:pt x="940076" y="21509"/>
                  <a:pt x="1388667" y="29900"/>
                  <a:pt x="1557982" y="0"/>
                </a:cubicBezTo>
                <a:cubicBezTo>
                  <a:pt x="1727297" y="-29900"/>
                  <a:pt x="1987138" y="10255"/>
                  <a:pt x="2159471" y="0"/>
                </a:cubicBezTo>
                <a:cubicBezTo>
                  <a:pt x="2331804" y="-10255"/>
                  <a:pt x="2622106" y="35449"/>
                  <a:pt x="2894623" y="0"/>
                </a:cubicBezTo>
                <a:cubicBezTo>
                  <a:pt x="3167140" y="-35449"/>
                  <a:pt x="3454626" y="-6398"/>
                  <a:pt x="3696607" y="0"/>
                </a:cubicBezTo>
                <a:cubicBezTo>
                  <a:pt x="3938588" y="6398"/>
                  <a:pt x="4100957" y="-38780"/>
                  <a:pt x="4498591" y="0"/>
                </a:cubicBezTo>
                <a:cubicBezTo>
                  <a:pt x="4896225" y="38780"/>
                  <a:pt x="4871416" y="15316"/>
                  <a:pt x="5033247" y="0"/>
                </a:cubicBezTo>
                <a:cubicBezTo>
                  <a:pt x="5195078" y="-15316"/>
                  <a:pt x="5616244" y="27231"/>
                  <a:pt x="5835232" y="0"/>
                </a:cubicBezTo>
                <a:cubicBezTo>
                  <a:pt x="6054221" y="-27231"/>
                  <a:pt x="6620471" y="-19641"/>
                  <a:pt x="6904544" y="0"/>
                </a:cubicBezTo>
                <a:cubicBezTo>
                  <a:pt x="7018815" y="11487"/>
                  <a:pt x="7154609" y="94365"/>
                  <a:pt x="7125886" y="221342"/>
                </a:cubicBezTo>
                <a:cubicBezTo>
                  <a:pt x="7145844" y="329632"/>
                  <a:pt x="7119029" y="545591"/>
                  <a:pt x="7125886" y="681718"/>
                </a:cubicBezTo>
                <a:cubicBezTo>
                  <a:pt x="7132743" y="817845"/>
                  <a:pt x="7108002" y="1019579"/>
                  <a:pt x="7125886" y="1106681"/>
                </a:cubicBezTo>
                <a:cubicBezTo>
                  <a:pt x="7125364" y="1240813"/>
                  <a:pt x="7022059" y="1331419"/>
                  <a:pt x="6904544" y="1328023"/>
                </a:cubicBezTo>
                <a:cubicBezTo>
                  <a:pt x="6577673" y="1344338"/>
                  <a:pt x="6349945" y="1358765"/>
                  <a:pt x="6102560" y="1328023"/>
                </a:cubicBezTo>
                <a:cubicBezTo>
                  <a:pt x="5855175" y="1297281"/>
                  <a:pt x="5472209" y="1329187"/>
                  <a:pt x="5300576" y="1328023"/>
                </a:cubicBezTo>
                <a:cubicBezTo>
                  <a:pt x="5128943" y="1326859"/>
                  <a:pt x="4928781" y="1321359"/>
                  <a:pt x="4765919" y="1328023"/>
                </a:cubicBezTo>
                <a:cubicBezTo>
                  <a:pt x="4603057" y="1334687"/>
                  <a:pt x="4415176" y="1347062"/>
                  <a:pt x="4231263" y="1328023"/>
                </a:cubicBezTo>
                <a:cubicBezTo>
                  <a:pt x="4047350" y="1308984"/>
                  <a:pt x="3807876" y="1364246"/>
                  <a:pt x="3496111" y="1328023"/>
                </a:cubicBezTo>
                <a:cubicBezTo>
                  <a:pt x="3184346" y="1291800"/>
                  <a:pt x="3191667" y="1313661"/>
                  <a:pt x="2894623" y="1328023"/>
                </a:cubicBezTo>
                <a:cubicBezTo>
                  <a:pt x="2597579" y="1342385"/>
                  <a:pt x="2546935" y="1326145"/>
                  <a:pt x="2359967" y="1328023"/>
                </a:cubicBezTo>
                <a:cubicBezTo>
                  <a:pt x="2172999" y="1329901"/>
                  <a:pt x="1959921" y="1360204"/>
                  <a:pt x="1691646" y="1328023"/>
                </a:cubicBezTo>
                <a:cubicBezTo>
                  <a:pt x="1423371" y="1295842"/>
                  <a:pt x="1279452" y="1325864"/>
                  <a:pt x="1090158" y="1328023"/>
                </a:cubicBezTo>
                <a:cubicBezTo>
                  <a:pt x="900864" y="1330182"/>
                  <a:pt x="484591" y="1346494"/>
                  <a:pt x="221342" y="1328023"/>
                </a:cubicBezTo>
                <a:cubicBezTo>
                  <a:pt x="110314" y="1306517"/>
                  <a:pt x="2320" y="1233688"/>
                  <a:pt x="0" y="1106681"/>
                </a:cubicBezTo>
                <a:cubicBezTo>
                  <a:pt x="16305" y="929195"/>
                  <a:pt x="17887" y="760938"/>
                  <a:pt x="0" y="646305"/>
                </a:cubicBezTo>
                <a:cubicBezTo>
                  <a:pt x="-17887" y="531672"/>
                  <a:pt x="16982" y="307609"/>
                  <a:pt x="0" y="221342"/>
                </a:cubicBezTo>
                <a:close/>
              </a:path>
              <a:path w="7125886" h="1328023" stroke="0" extrusionOk="0">
                <a:moveTo>
                  <a:pt x="0" y="221342"/>
                </a:moveTo>
                <a:cubicBezTo>
                  <a:pt x="-4329" y="116276"/>
                  <a:pt x="114822" y="19549"/>
                  <a:pt x="221342" y="0"/>
                </a:cubicBezTo>
                <a:cubicBezTo>
                  <a:pt x="485839" y="-22458"/>
                  <a:pt x="786099" y="19202"/>
                  <a:pt x="1023326" y="0"/>
                </a:cubicBezTo>
                <a:cubicBezTo>
                  <a:pt x="1260553" y="-19202"/>
                  <a:pt x="1334927" y="10511"/>
                  <a:pt x="1491150" y="0"/>
                </a:cubicBezTo>
                <a:cubicBezTo>
                  <a:pt x="1647373" y="-10511"/>
                  <a:pt x="1759948" y="95"/>
                  <a:pt x="1958975" y="0"/>
                </a:cubicBezTo>
                <a:cubicBezTo>
                  <a:pt x="2158003" y="-95"/>
                  <a:pt x="2319923" y="9212"/>
                  <a:pt x="2426799" y="0"/>
                </a:cubicBezTo>
                <a:cubicBezTo>
                  <a:pt x="2533675" y="-9212"/>
                  <a:pt x="2864875" y="-25001"/>
                  <a:pt x="3028287" y="0"/>
                </a:cubicBezTo>
                <a:cubicBezTo>
                  <a:pt x="3191699" y="25001"/>
                  <a:pt x="3535674" y="19316"/>
                  <a:pt x="3830271" y="0"/>
                </a:cubicBezTo>
                <a:cubicBezTo>
                  <a:pt x="4124868" y="-19316"/>
                  <a:pt x="4292331" y="9294"/>
                  <a:pt x="4565423" y="0"/>
                </a:cubicBezTo>
                <a:cubicBezTo>
                  <a:pt x="4838515" y="-9294"/>
                  <a:pt x="4879120" y="-9329"/>
                  <a:pt x="5166911" y="0"/>
                </a:cubicBezTo>
                <a:cubicBezTo>
                  <a:pt x="5454702" y="9329"/>
                  <a:pt x="5487611" y="-20053"/>
                  <a:pt x="5768400" y="0"/>
                </a:cubicBezTo>
                <a:cubicBezTo>
                  <a:pt x="6049189" y="20053"/>
                  <a:pt x="6061853" y="10193"/>
                  <a:pt x="6303056" y="0"/>
                </a:cubicBezTo>
                <a:cubicBezTo>
                  <a:pt x="6544259" y="-10193"/>
                  <a:pt x="6663269" y="24433"/>
                  <a:pt x="6904544" y="0"/>
                </a:cubicBezTo>
                <a:cubicBezTo>
                  <a:pt x="7021136" y="4208"/>
                  <a:pt x="7106553" y="119015"/>
                  <a:pt x="7125886" y="221342"/>
                </a:cubicBezTo>
                <a:cubicBezTo>
                  <a:pt x="7121242" y="341003"/>
                  <a:pt x="7127786" y="510228"/>
                  <a:pt x="7125886" y="672865"/>
                </a:cubicBezTo>
                <a:cubicBezTo>
                  <a:pt x="7123986" y="835502"/>
                  <a:pt x="7120086" y="947573"/>
                  <a:pt x="7125886" y="1106681"/>
                </a:cubicBezTo>
                <a:cubicBezTo>
                  <a:pt x="7109633" y="1239155"/>
                  <a:pt x="7001922" y="1335035"/>
                  <a:pt x="6904544" y="1328023"/>
                </a:cubicBezTo>
                <a:cubicBezTo>
                  <a:pt x="6690279" y="1305526"/>
                  <a:pt x="6565553" y="1346186"/>
                  <a:pt x="6369888" y="1328023"/>
                </a:cubicBezTo>
                <a:cubicBezTo>
                  <a:pt x="6174223" y="1309860"/>
                  <a:pt x="6081198" y="1327139"/>
                  <a:pt x="5835232" y="1328023"/>
                </a:cubicBezTo>
                <a:cubicBezTo>
                  <a:pt x="5589266" y="1328907"/>
                  <a:pt x="5238460" y="1315311"/>
                  <a:pt x="5033247" y="1328023"/>
                </a:cubicBezTo>
                <a:cubicBezTo>
                  <a:pt x="4828034" y="1340735"/>
                  <a:pt x="4594804" y="1329010"/>
                  <a:pt x="4298095" y="1328023"/>
                </a:cubicBezTo>
                <a:cubicBezTo>
                  <a:pt x="4001386" y="1327036"/>
                  <a:pt x="3769179" y="1310646"/>
                  <a:pt x="3562943" y="1328023"/>
                </a:cubicBezTo>
                <a:cubicBezTo>
                  <a:pt x="3356707" y="1345400"/>
                  <a:pt x="2984813" y="1305404"/>
                  <a:pt x="2760959" y="1328023"/>
                </a:cubicBezTo>
                <a:cubicBezTo>
                  <a:pt x="2537105" y="1350642"/>
                  <a:pt x="2425901" y="1310664"/>
                  <a:pt x="2226303" y="1328023"/>
                </a:cubicBezTo>
                <a:cubicBezTo>
                  <a:pt x="2026705" y="1345382"/>
                  <a:pt x="1902792" y="1326740"/>
                  <a:pt x="1758478" y="1328023"/>
                </a:cubicBezTo>
                <a:cubicBezTo>
                  <a:pt x="1614164" y="1329306"/>
                  <a:pt x="1456854" y="1308344"/>
                  <a:pt x="1290654" y="1328023"/>
                </a:cubicBezTo>
                <a:cubicBezTo>
                  <a:pt x="1124454" y="1347702"/>
                  <a:pt x="585052" y="1297771"/>
                  <a:pt x="221342" y="1328023"/>
                </a:cubicBezTo>
                <a:cubicBezTo>
                  <a:pt x="103389" y="1323983"/>
                  <a:pt x="-11584" y="1205054"/>
                  <a:pt x="0" y="1106681"/>
                </a:cubicBezTo>
                <a:cubicBezTo>
                  <a:pt x="10324" y="986580"/>
                  <a:pt x="-7673" y="775831"/>
                  <a:pt x="0" y="690572"/>
                </a:cubicBezTo>
                <a:cubicBezTo>
                  <a:pt x="7673" y="605313"/>
                  <a:pt x="21381" y="426989"/>
                  <a:pt x="0" y="22134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100 000 ta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251C0B-3C92-4880-B1C4-F93BE6CB211D}"/>
              </a:ext>
            </a:extLst>
          </p:cNvPr>
          <p:cNvGrpSpPr/>
          <p:nvPr/>
        </p:nvGrpSpPr>
        <p:grpSpPr>
          <a:xfrm rot="10800000">
            <a:off x="2266120" y="2341414"/>
            <a:ext cx="9034993" cy="3274194"/>
            <a:chOff x="-298451" y="-1211476"/>
            <a:chExt cx="7183985" cy="3989158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AAC20731-A935-4F58-B4A3-460673E5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75563B-0566-45F4-9DC3-E674235B1C17}"/>
                </a:ext>
              </a:extLst>
            </p:cNvPr>
            <p:cNvSpPr txBox="1"/>
            <p:nvPr/>
          </p:nvSpPr>
          <p:spPr>
            <a:xfrm rot="10800000">
              <a:off x="149827" y="-967415"/>
              <a:ext cx="5242060" cy="294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u="none" strike="noStrike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 Muốn thực hiện phé</a:t>
              </a: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p trừ trong phạm vi 100 000 ta làm theo 2 bước: 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Bước 1: Đặt tính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 Bước 2: Tính.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9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2981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DBABF-75A7-4B52-878F-8799F3792089}"/>
              </a:ext>
            </a:extLst>
          </p:cNvPr>
          <p:cNvSpPr txBox="1"/>
          <p:nvPr/>
        </p:nvSpPr>
        <p:spPr>
          <a:xfrm>
            <a:off x="3916017" y="362068"/>
            <a:ext cx="7586997" cy="851297"/>
          </a:xfrm>
          <a:custGeom>
            <a:avLst/>
            <a:gdLst>
              <a:gd name="connsiteX0" fmla="*/ 0 w 7586997"/>
              <a:gd name="connsiteY0" fmla="*/ 141886 h 851297"/>
              <a:gd name="connsiteX1" fmla="*/ 141886 w 7586997"/>
              <a:gd name="connsiteY1" fmla="*/ 0 h 851297"/>
              <a:gd name="connsiteX2" fmla="*/ 805816 w 7586997"/>
              <a:gd name="connsiteY2" fmla="*/ 0 h 851297"/>
              <a:gd name="connsiteX3" fmla="*/ 1396713 w 7586997"/>
              <a:gd name="connsiteY3" fmla="*/ 0 h 851297"/>
              <a:gd name="connsiteX4" fmla="*/ 2206707 w 7586997"/>
              <a:gd name="connsiteY4" fmla="*/ 0 h 851297"/>
              <a:gd name="connsiteX5" fmla="*/ 2797604 w 7586997"/>
              <a:gd name="connsiteY5" fmla="*/ 0 h 851297"/>
              <a:gd name="connsiteX6" fmla="*/ 3534566 w 7586997"/>
              <a:gd name="connsiteY6" fmla="*/ 0 h 851297"/>
              <a:gd name="connsiteX7" fmla="*/ 4344560 w 7586997"/>
              <a:gd name="connsiteY7" fmla="*/ 0 h 851297"/>
              <a:gd name="connsiteX8" fmla="*/ 5154554 w 7586997"/>
              <a:gd name="connsiteY8" fmla="*/ 0 h 851297"/>
              <a:gd name="connsiteX9" fmla="*/ 5672419 w 7586997"/>
              <a:gd name="connsiteY9" fmla="*/ 0 h 851297"/>
              <a:gd name="connsiteX10" fmla="*/ 6482413 w 7586997"/>
              <a:gd name="connsiteY10" fmla="*/ 0 h 851297"/>
              <a:gd name="connsiteX11" fmla="*/ 7445111 w 7586997"/>
              <a:gd name="connsiteY11" fmla="*/ 0 h 851297"/>
              <a:gd name="connsiteX12" fmla="*/ 7586997 w 7586997"/>
              <a:gd name="connsiteY12" fmla="*/ 141886 h 851297"/>
              <a:gd name="connsiteX13" fmla="*/ 7586997 w 7586997"/>
              <a:gd name="connsiteY13" fmla="*/ 709411 h 851297"/>
              <a:gd name="connsiteX14" fmla="*/ 7445111 w 7586997"/>
              <a:gd name="connsiteY14" fmla="*/ 851297 h 851297"/>
              <a:gd name="connsiteX15" fmla="*/ 6927246 w 7586997"/>
              <a:gd name="connsiteY15" fmla="*/ 851297 h 851297"/>
              <a:gd name="connsiteX16" fmla="*/ 6409381 w 7586997"/>
              <a:gd name="connsiteY16" fmla="*/ 851297 h 851297"/>
              <a:gd name="connsiteX17" fmla="*/ 5599387 w 7586997"/>
              <a:gd name="connsiteY17" fmla="*/ 851297 h 851297"/>
              <a:gd name="connsiteX18" fmla="*/ 5081522 w 7586997"/>
              <a:gd name="connsiteY18" fmla="*/ 851297 h 851297"/>
              <a:gd name="connsiteX19" fmla="*/ 4563657 w 7586997"/>
              <a:gd name="connsiteY19" fmla="*/ 851297 h 851297"/>
              <a:gd name="connsiteX20" fmla="*/ 3826695 w 7586997"/>
              <a:gd name="connsiteY20" fmla="*/ 851297 h 851297"/>
              <a:gd name="connsiteX21" fmla="*/ 3235798 w 7586997"/>
              <a:gd name="connsiteY21" fmla="*/ 851297 h 851297"/>
              <a:gd name="connsiteX22" fmla="*/ 2717933 w 7586997"/>
              <a:gd name="connsiteY22" fmla="*/ 851297 h 851297"/>
              <a:gd name="connsiteX23" fmla="*/ 2054003 w 7586997"/>
              <a:gd name="connsiteY23" fmla="*/ 851297 h 851297"/>
              <a:gd name="connsiteX24" fmla="*/ 1463106 w 7586997"/>
              <a:gd name="connsiteY24" fmla="*/ 851297 h 851297"/>
              <a:gd name="connsiteX25" fmla="*/ 799176 w 7586997"/>
              <a:gd name="connsiteY25" fmla="*/ 851297 h 851297"/>
              <a:gd name="connsiteX26" fmla="*/ 141886 w 7586997"/>
              <a:gd name="connsiteY26" fmla="*/ 851297 h 851297"/>
              <a:gd name="connsiteX27" fmla="*/ 0 w 7586997"/>
              <a:gd name="connsiteY27" fmla="*/ 709411 h 851297"/>
              <a:gd name="connsiteX28" fmla="*/ 0 w 7586997"/>
              <a:gd name="connsiteY28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86997" h="851297" fill="none" extrusionOk="0">
                <a:moveTo>
                  <a:pt x="0" y="141886"/>
                </a:moveTo>
                <a:cubicBezTo>
                  <a:pt x="16093" y="55046"/>
                  <a:pt x="55889" y="2585"/>
                  <a:pt x="141886" y="0"/>
                </a:cubicBezTo>
                <a:cubicBezTo>
                  <a:pt x="417250" y="23743"/>
                  <a:pt x="577930" y="23133"/>
                  <a:pt x="805816" y="0"/>
                </a:cubicBezTo>
                <a:cubicBezTo>
                  <a:pt x="1033702" y="-23133"/>
                  <a:pt x="1225313" y="1268"/>
                  <a:pt x="1396713" y="0"/>
                </a:cubicBezTo>
                <a:cubicBezTo>
                  <a:pt x="1568113" y="-1268"/>
                  <a:pt x="1925740" y="-12238"/>
                  <a:pt x="2206707" y="0"/>
                </a:cubicBezTo>
                <a:cubicBezTo>
                  <a:pt x="2487674" y="12238"/>
                  <a:pt x="2628962" y="-6581"/>
                  <a:pt x="2797604" y="0"/>
                </a:cubicBezTo>
                <a:cubicBezTo>
                  <a:pt x="2966246" y="6581"/>
                  <a:pt x="3288105" y="20208"/>
                  <a:pt x="3534566" y="0"/>
                </a:cubicBezTo>
                <a:cubicBezTo>
                  <a:pt x="3781027" y="-20208"/>
                  <a:pt x="4090435" y="26536"/>
                  <a:pt x="4344560" y="0"/>
                </a:cubicBezTo>
                <a:cubicBezTo>
                  <a:pt x="4598685" y="-26536"/>
                  <a:pt x="4881158" y="-10153"/>
                  <a:pt x="5154554" y="0"/>
                </a:cubicBezTo>
                <a:cubicBezTo>
                  <a:pt x="5427950" y="10153"/>
                  <a:pt x="5513979" y="3048"/>
                  <a:pt x="5672419" y="0"/>
                </a:cubicBezTo>
                <a:cubicBezTo>
                  <a:pt x="5830859" y="-3048"/>
                  <a:pt x="6310287" y="1265"/>
                  <a:pt x="6482413" y="0"/>
                </a:cubicBezTo>
                <a:cubicBezTo>
                  <a:pt x="6654539" y="-1265"/>
                  <a:pt x="7000270" y="25231"/>
                  <a:pt x="7445111" y="0"/>
                </a:cubicBezTo>
                <a:cubicBezTo>
                  <a:pt x="7521840" y="2351"/>
                  <a:pt x="7594118" y="62352"/>
                  <a:pt x="7586997" y="141886"/>
                </a:cubicBezTo>
                <a:cubicBezTo>
                  <a:pt x="7574628" y="345322"/>
                  <a:pt x="7613556" y="440207"/>
                  <a:pt x="7586997" y="709411"/>
                </a:cubicBezTo>
                <a:cubicBezTo>
                  <a:pt x="7587996" y="779361"/>
                  <a:pt x="7537103" y="842930"/>
                  <a:pt x="7445111" y="851297"/>
                </a:cubicBezTo>
                <a:cubicBezTo>
                  <a:pt x="7335682" y="870800"/>
                  <a:pt x="7130088" y="860807"/>
                  <a:pt x="6927246" y="851297"/>
                </a:cubicBezTo>
                <a:cubicBezTo>
                  <a:pt x="6724405" y="841787"/>
                  <a:pt x="6613745" y="857638"/>
                  <a:pt x="6409381" y="851297"/>
                </a:cubicBezTo>
                <a:cubicBezTo>
                  <a:pt x="6205017" y="844956"/>
                  <a:pt x="5921779" y="884209"/>
                  <a:pt x="5599387" y="851297"/>
                </a:cubicBezTo>
                <a:cubicBezTo>
                  <a:pt x="5276995" y="818385"/>
                  <a:pt x="5325905" y="826889"/>
                  <a:pt x="5081522" y="851297"/>
                </a:cubicBezTo>
                <a:cubicBezTo>
                  <a:pt x="4837139" y="875705"/>
                  <a:pt x="4744151" y="851769"/>
                  <a:pt x="4563657" y="851297"/>
                </a:cubicBezTo>
                <a:cubicBezTo>
                  <a:pt x="4383163" y="850825"/>
                  <a:pt x="4194874" y="845881"/>
                  <a:pt x="3826695" y="851297"/>
                </a:cubicBezTo>
                <a:cubicBezTo>
                  <a:pt x="3458516" y="856713"/>
                  <a:pt x="3437422" y="830625"/>
                  <a:pt x="3235798" y="851297"/>
                </a:cubicBezTo>
                <a:cubicBezTo>
                  <a:pt x="3034174" y="871969"/>
                  <a:pt x="2970711" y="876801"/>
                  <a:pt x="2717933" y="851297"/>
                </a:cubicBezTo>
                <a:cubicBezTo>
                  <a:pt x="2465155" y="825793"/>
                  <a:pt x="2282938" y="848781"/>
                  <a:pt x="2054003" y="851297"/>
                </a:cubicBezTo>
                <a:cubicBezTo>
                  <a:pt x="1825068" y="853814"/>
                  <a:pt x="1613203" y="848715"/>
                  <a:pt x="1463106" y="851297"/>
                </a:cubicBezTo>
                <a:cubicBezTo>
                  <a:pt x="1313009" y="853879"/>
                  <a:pt x="975113" y="857944"/>
                  <a:pt x="799176" y="851297"/>
                </a:cubicBezTo>
                <a:cubicBezTo>
                  <a:pt x="623239" y="844651"/>
                  <a:pt x="450914" y="847495"/>
                  <a:pt x="141886" y="851297"/>
                </a:cubicBezTo>
                <a:cubicBezTo>
                  <a:pt x="76039" y="855267"/>
                  <a:pt x="11059" y="774054"/>
                  <a:pt x="0" y="709411"/>
                </a:cubicBezTo>
                <a:cubicBezTo>
                  <a:pt x="-5119" y="474909"/>
                  <a:pt x="25858" y="293271"/>
                  <a:pt x="0" y="141886"/>
                </a:cubicBezTo>
                <a:close/>
              </a:path>
              <a:path w="7586997" h="851297" stroke="0" extrusionOk="0">
                <a:moveTo>
                  <a:pt x="0" y="141886"/>
                </a:moveTo>
                <a:cubicBezTo>
                  <a:pt x="-1559" y="69710"/>
                  <a:pt x="71667" y="10123"/>
                  <a:pt x="141886" y="0"/>
                </a:cubicBezTo>
                <a:cubicBezTo>
                  <a:pt x="420813" y="27246"/>
                  <a:pt x="638979" y="26798"/>
                  <a:pt x="951880" y="0"/>
                </a:cubicBezTo>
                <a:cubicBezTo>
                  <a:pt x="1264781" y="-26798"/>
                  <a:pt x="1221168" y="-3038"/>
                  <a:pt x="1396713" y="0"/>
                </a:cubicBezTo>
                <a:cubicBezTo>
                  <a:pt x="1572258" y="3038"/>
                  <a:pt x="1644627" y="-18066"/>
                  <a:pt x="1841546" y="0"/>
                </a:cubicBezTo>
                <a:cubicBezTo>
                  <a:pt x="2038465" y="18066"/>
                  <a:pt x="2087607" y="15547"/>
                  <a:pt x="2286378" y="0"/>
                </a:cubicBezTo>
                <a:cubicBezTo>
                  <a:pt x="2485149" y="-15547"/>
                  <a:pt x="2739045" y="22386"/>
                  <a:pt x="2877276" y="0"/>
                </a:cubicBezTo>
                <a:cubicBezTo>
                  <a:pt x="3015507" y="-22386"/>
                  <a:pt x="3331847" y="-28309"/>
                  <a:pt x="3687270" y="0"/>
                </a:cubicBezTo>
                <a:cubicBezTo>
                  <a:pt x="4042693" y="28309"/>
                  <a:pt x="4197119" y="14897"/>
                  <a:pt x="4424232" y="0"/>
                </a:cubicBezTo>
                <a:cubicBezTo>
                  <a:pt x="4651345" y="-14897"/>
                  <a:pt x="4729995" y="22781"/>
                  <a:pt x="5015129" y="0"/>
                </a:cubicBezTo>
                <a:cubicBezTo>
                  <a:pt x="5300263" y="-22781"/>
                  <a:pt x="5358415" y="24812"/>
                  <a:pt x="5606026" y="0"/>
                </a:cubicBezTo>
                <a:cubicBezTo>
                  <a:pt x="5853637" y="-24812"/>
                  <a:pt x="6008716" y="-20631"/>
                  <a:pt x="6123891" y="0"/>
                </a:cubicBezTo>
                <a:cubicBezTo>
                  <a:pt x="6239066" y="20631"/>
                  <a:pt x="6813144" y="61115"/>
                  <a:pt x="7445111" y="0"/>
                </a:cubicBezTo>
                <a:cubicBezTo>
                  <a:pt x="7508061" y="11474"/>
                  <a:pt x="7581682" y="69001"/>
                  <a:pt x="7586997" y="141886"/>
                </a:cubicBezTo>
                <a:cubicBezTo>
                  <a:pt x="7575789" y="404350"/>
                  <a:pt x="7613874" y="536363"/>
                  <a:pt x="7586997" y="709411"/>
                </a:cubicBezTo>
                <a:cubicBezTo>
                  <a:pt x="7587835" y="805661"/>
                  <a:pt x="7538011" y="857016"/>
                  <a:pt x="7445111" y="851297"/>
                </a:cubicBezTo>
                <a:cubicBezTo>
                  <a:pt x="7238140" y="838181"/>
                  <a:pt x="7031452" y="839936"/>
                  <a:pt x="6635117" y="851297"/>
                </a:cubicBezTo>
                <a:cubicBezTo>
                  <a:pt x="6238782" y="862658"/>
                  <a:pt x="6175920" y="880529"/>
                  <a:pt x="5825123" y="851297"/>
                </a:cubicBezTo>
                <a:cubicBezTo>
                  <a:pt x="5474326" y="822065"/>
                  <a:pt x="5448775" y="840412"/>
                  <a:pt x="5307258" y="851297"/>
                </a:cubicBezTo>
                <a:cubicBezTo>
                  <a:pt x="5165742" y="862182"/>
                  <a:pt x="4736042" y="827788"/>
                  <a:pt x="4497264" y="851297"/>
                </a:cubicBezTo>
                <a:cubicBezTo>
                  <a:pt x="4258486" y="874806"/>
                  <a:pt x="3971413" y="861511"/>
                  <a:pt x="3760302" y="851297"/>
                </a:cubicBezTo>
                <a:cubicBezTo>
                  <a:pt x="3549191" y="841083"/>
                  <a:pt x="3304629" y="861318"/>
                  <a:pt x="3023340" y="851297"/>
                </a:cubicBezTo>
                <a:cubicBezTo>
                  <a:pt x="2742051" y="841276"/>
                  <a:pt x="2536011" y="878369"/>
                  <a:pt x="2213346" y="851297"/>
                </a:cubicBezTo>
                <a:cubicBezTo>
                  <a:pt x="1890681" y="824225"/>
                  <a:pt x="1907054" y="864926"/>
                  <a:pt x="1695481" y="851297"/>
                </a:cubicBezTo>
                <a:cubicBezTo>
                  <a:pt x="1483909" y="837668"/>
                  <a:pt x="1353672" y="868786"/>
                  <a:pt x="1250648" y="851297"/>
                </a:cubicBezTo>
                <a:cubicBezTo>
                  <a:pt x="1147624" y="833808"/>
                  <a:pt x="951545" y="862361"/>
                  <a:pt x="805816" y="851297"/>
                </a:cubicBezTo>
                <a:cubicBezTo>
                  <a:pt x="660087" y="840233"/>
                  <a:pt x="357580" y="878006"/>
                  <a:pt x="141886" y="851297"/>
                </a:cubicBezTo>
                <a:cubicBezTo>
                  <a:pt x="69830" y="845361"/>
                  <a:pt x="-2750" y="782105"/>
                  <a:pt x="0" y="709411"/>
                </a:cubicBezTo>
                <a:cubicBezTo>
                  <a:pt x="16285" y="490477"/>
                  <a:pt x="-22614" y="315866"/>
                  <a:pt x="0" y="141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16 000 – 8 000 = 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2222A-20CB-475C-A362-AD57205FE4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09" b="65947" l="9969" r="89875">
                        <a14:foregroundMark x1="47975" y1="33045" x2="55140" y2="33729"/>
                        <a14:foregroundMark x1="49221" y1="65947" x2="49688" y2="63895"/>
                        <a14:foregroundMark x1="56620" y1="65947" x2="58100" y2="64363"/>
                        <a14:backgroundMark x1="29829" y1="54032" x2="26869" y2="6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2240"/>
          <a:stretch/>
        </p:blipFill>
        <p:spPr>
          <a:xfrm>
            <a:off x="-4085620" y="3040911"/>
            <a:ext cx="4970037" cy="39486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DE9578-FB6B-4DFF-9B8B-A0085A00E231}"/>
              </a:ext>
            </a:extLst>
          </p:cNvPr>
          <p:cNvGrpSpPr/>
          <p:nvPr/>
        </p:nvGrpSpPr>
        <p:grpSpPr>
          <a:xfrm rot="10800000">
            <a:off x="4455060" y="2371233"/>
            <a:ext cx="7183985" cy="1892653"/>
            <a:chOff x="-298451" y="-1211476"/>
            <a:chExt cx="7183985" cy="3989158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53DEB659-0AC3-4DD7-AC20-5287C8806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F3DFE5-5DA1-474A-93F6-142A9DC29A9C}"/>
                </a:ext>
              </a:extLst>
            </p:cNvPr>
            <p:cNvSpPr txBox="1"/>
            <p:nvPr/>
          </p:nvSpPr>
          <p:spPr>
            <a:xfrm rot="10800000">
              <a:off x="47089" y="-16699"/>
              <a:ext cx="6076950" cy="175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8 000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6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88 -0.0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E11EC6B-03A7-005B-3BC3-2E0B90EEA2BB}"/>
              </a:ext>
            </a:extLst>
          </p:cNvPr>
          <p:cNvSpPr/>
          <p:nvPr/>
        </p:nvSpPr>
        <p:spPr>
          <a:xfrm rot="172416">
            <a:off x="2627086" y="1426028"/>
            <a:ext cx="8084457" cy="4005943"/>
          </a:xfrm>
          <a:prstGeom prst="cloud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7CCB2-467D-FEF8-7545-B757E5FC697E}"/>
              </a:ext>
            </a:extLst>
          </p:cNvPr>
          <p:cNvSpPr txBox="1"/>
          <p:nvPr/>
        </p:nvSpPr>
        <p:spPr>
          <a:xfrm>
            <a:off x="4793882" y="2010835"/>
            <a:ext cx="3888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VN Banh Mi" pitchFamily="2" charset="0"/>
                <a:ea typeface="Cambria" panose="02040503050406030204" pitchFamily="18" charset="0"/>
              </a:rPr>
              <a:t>Toán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11B0B-6909-FA23-0913-986517F6DDBB}"/>
              </a:ext>
            </a:extLst>
          </p:cNvPr>
          <p:cNvSpPr txBox="1"/>
          <p:nvPr/>
        </p:nvSpPr>
        <p:spPr>
          <a:xfrm>
            <a:off x="3114028" y="2926936"/>
            <a:ext cx="6837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C000"/>
                </a:solidFill>
                <a:latin typeface="UVN Banh Mi" pitchFamily="2" charset="0"/>
                <a:ea typeface="Cambria" panose="02040503050406030204" pitchFamily="18" charset="0"/>
              </a:rPr>
              <a:t>149. </a:t>
            </a:r>
            <a:r>
              <a:rPr lang="en-US" sz="8000" b="1" dirty="0" err="1">
                <a:solidFill>
                  <a:srgbClr val="FFC000"/>
                </a:solidFill>
                <a:latin typeface="UVN Banh Mi" pitchFamily="2" charset="0"/>
                <a:ea typeface="Cambria" panose="02040503050406030204" pitchFamily="18" charset="0"/>
              </a:rPr>
              <a:t>Luyện</a:t>
            </a:r>
            <a:r>
              <a:rPr lang="en-US" sz="8000" b="1" dirty="0">
                <a:solidFill>
                  <a:srgbClr val="FFC000"/>
                </a:solidFill>
                <a:latin typeface="UVN Banh Mi" pitchFamily="2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latin typeface="UVN Banh Mi" pitchFamily="2" charset="0"/>
                <a:ea typeface="Cambria" panose="02040503050406030204" pitchFamily="18" charset="0"/>
              </a:rPr>
              <a:t>tập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B2AFFD-974E-452F-B6DF-3AD9C9F8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162" y="1546304"/>
            <a:ext cx="902286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EAF891-4D78-B3AB-6825-14818E874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68"/>
          <a:stretch/>
        </p:blipFill>
        <p:spPr>
          <a:xfrm>
            <a:off x="9823921" y="1676983"/>
            <a:ext cx="2204473" cy="57977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F2D626-0297-9B81-D44B-AC109B6D68C8}"/>
              </a:ext>
            </a:extLst>
          </p:cNvPr>
          <p:cNvSpPr/>
          <p:nvPr/>
        </p:nvSpPr>
        <p:spPr>
          <a:xfrm>
            <a:off x="251927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10BBAE9A-DD07-CC02-00ED-1E2AC1789FF8}"/>
              </a:ext>
            </a:extLst>
          </p:cNvPr>
          <p:cNvSpPr txBox="1"/>
          <p:nvPr/>
        </p:nvSpPr>
        <p:spPr>
          <a:xfrm>
            <a:off x="798145" y="205273"/>
            <a:ext cx="2271626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1. </a:t>
            </a:r>
            <a:r>
              <a:rPr lang="en-US" sz="44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Đ - 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400" b="1" kern="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rPr>
              <a:t>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B7DAF8-30BC-417A-C77B-121ACE68F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2" y="1225933"/>
            <a:ext cx="11286215" cy="3444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ACF5A4-F576-6F9F-BCD3-B4405C421EE8}"/>
              </a:ext>
            </a:extLst>
          </p:cNvPr>
          <p:cNvSpPr txBox="1"/>
          <p:nvPr/>
        </p:nvSpPr>
        <p:spPr>
          <a:xfrm>
            <a:off x="1451576" y="4543227"/>
            <a:ext cx="122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50527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DFD76E-FFBF-6E25-DA62-88AB2C05B708}"/>
              </a:ext>
            </a:extLst>
          </p:cNvPr>
          <p:cNvSpPr/>
          <p:nvPr/>
        </p:nvSpPr>
        <p:spPr>
          <a:xfrm>
            <a:off x="3099479" y="4014934"/>
            <a:ext cx="441064" cy="4625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785091-8AAE-7951-D03D-0F1267F19847}"/>
              </a:ext>
            </a:extLst>
          </p:cNvPr>
          <p:cNvSpPr/>
          <p:nvPr/>
        </p:nvSpPr>
        <p:spPr>
          <a:xfrm>
            <a:off x="7156634" y="4021210"/>
            <a:ext cx="441064" cy="4625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30C21-0EB7-9A88-A76C-F1B44F95AFCD}"/>
              </a:ext>
            </a:extLst>
          </p:cNvPr>
          <p:cNvSpPr txBox="1"/>
          <p:nvPr/>
        </p:nvSpPr>
        <p:spPr>
          <a:xfrm>
            <a:off x="9263102" y="5709233"/>
            <a:ext cx="158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62 517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152BDC-7B69-FC9F-4414-DF0AD50A692D}"/>
              </a:ext>
            </a:extLst>
          </p:cNvPr>
          <p:cNvGrpSpPr/>
          <p:nvPr/>
        </p:nvGrpSpPr>
        <p:grpSpPr>
          <a:xfrm>
            <a:off x="8999173" y="4799690"/>
            <a:ext cx="1843969" cy="954107"/>
            <a:chOff x="1400106" y="4238625"/>
            <a:chExt cx="304540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1C703E-1A17-2360-BB45-07F3709B327A}"/>
                </a:ext>
              </a:extLst>
            </p:cNvPr>
            <p:cNvSpPr txBox="1"/>
            <p:nvPr/>
          </p:nvSpPr>
          <p:spPr>
            <a:xfrm>
              <a:off x="1844553" y="4238625"/>
              <a:ext cx="2600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ea typeface="微软雅黑"/>
                </a:rPr>
                <a:t>64 578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>
                  <a:solidFill>
                    <a:srgbClr val="002060"/>
                  </a:solidFill>
                  <a:latin typeface="Arial"/>
                  <a:ea typeface="微软雅黑"/>
                </a:rPr>
                <a:t>  2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微软雅黑"/>
                </a:rPr>
                <a:t> 061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ABEFC9-AC08-DD99-7435-E5B878CFBD79}"/>
                </a:ext>
              </a:extLst>
            </p:cNvPr>
            <p:cNvSpPr txBox="1"/>
            <p:nvPr/>
          </p:nvSpPr>
          <p:spPr>
            <a:xfrm>
              <a:off x="1400106" y="4489237"/>
              <a:ext cx="44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ea typeface="微软雅黑"/>
                </a:rPr>
                <a:t>-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B19A64-5AC1-E84F-5774-0935ACC3C8CC}"/>
              </a:ext>
            </a:extLst>
          </p:cNvPr>
          <p:cNvCxnSpPr>
            <a:cxnSpLocks/>
          </p:cNvCxnSpPr>
          <p:nvPr/>
        </p:nvCxnSpPr>
        <p:spPr>
          <a:xfrm>
            <a:off x="9160318" y="5709233"/>
            <a:ext cx="14447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49C475-E981-C6FD-7AD3-C7B6C2930B8D}"/>
              </a:ext>
            </a:extLst>
          </p:cNvPr>
          <p:cNvSpPr/>
          <p:nvPr/>
        </p:nvSpPr>
        <p:spPr>
          <a:xfrm>
            <a:off x="11178840" y="4010452"/>
            <a:ext cx="441064" cy="4625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29070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404</Words>
  <Application>Microsoft Office PowerPoint</Application>
  <PresentationFormat>Widescreen</PresentationFormat>
  <Paragraphs>67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Microsoft YaHei</vt:lpstr>
      <vt:lpstr>#9Slide05 Garris</vt:lpstr>
      <vt:lpstr>#9Slide07 SVNDessert Menu Scrip</vt:lpstr>
      <vt:lpstr>Arial</vt:lpstr>
      <vt:lpstr>Arial-Rounded</vt:lpstr>
      <vt:lpstr>Calibri</vt:lpstr>
      <vt:lpstr>Calibri Light</vt:lpstr>
      <vt:lpstr>Cambria</vt:lpstr>
      <vt:lpstr>等线</vt:lpstr>
      <vt:lpstr>Fujiyama</vt:lpstr>
      <vt:lpstr>Tahoma</vt:lpstr>
      <vt:lpstr>Times New Roman</vt:lpstr>
      <vt:lpstr>UTM Cookies</vt:lpstr>
      <vt:lpstr>UTM HelvetIns</vt:lpstr>
      <vt:lpstr>UVN Banh Mi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2023-04-04T16:15:06Z</dcterms:created>
  <dcterms:modified xsi:type="dcterms:W3CDTF">2023-07-24T03:04:47Z</dcterms:modified>
</cp:coreProperties>
</file>