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sldIdLst>
    <p:sldId id="265" r:id="rId2"/>
    <p:sldId id="266" r:id="rId3"/>
    <p:sldId id="261" r:id="rId4"/>
    <p:sldId id="262" r:id="rId5"/>
    <p:sldId id="264" r:id="rId6"/>
    <p:sldId id="263" r:id="rId7"/>
    <p:sldId id="267" r:id="rId8"/>
    <p:sldId id="269" r:id="rId9"/>
    <p:sldId id="27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8E8"/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152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DIỆN TÍCH HÌNH CHỮ NHẬT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73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4550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Diện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tích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chữ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nhật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4485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1EEC9-47D4-450F-8950-E1D978338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1" t="34253" r="55157" b="33278"/>
          <a:stretch/>
        </p:blipFill>
        <p:spPr>
          <a:xfrm>
            <a:off x="0" y="166121"/>
            <a:ext cx="5380506" cy="3892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E3209-5B0D-48F2-9B1B-61C5DFB89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58" t="30171" r="20066" b="34316"/>
          <a:stretch/>
        </p:blipFill>
        <p:spPr>
          <a:xfrm>
            <a:off x="5081777" y="166121"/>
            <a:ext cx="7001325" cy="376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2275E7-91A6-4D13-9333-ABABBF85C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7" t="66883" r="20049" b="22140"/>
          <a:stretch/>
        </p:blipFill>
        <p:spPr>
          <a:xfrm>
            <a:off x="206204" y="4573053"/>
            <a:ext cx="11821801" cy="1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109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E20D46-F8DC-42EB-A9B7-E5CE831C9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4" t="25413" r="44794" b="56300"/>
          <a:stretch/>
        </p:blipFill>
        <p:spPr>
          <a:xfrm>
            <a:off x="216815" y="94267"/>
            <a:ext cx="7805395" cy="216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1A524-6F52-4B32-8887-AD2CE8D68CD1}"/>
              </a:ext>
            </a:extLst>
          </p:cNvPr>
          <p:cNvSpPr txBox="1"/>
          <p:nvPr/>
        </p:nvSpPr>
        <p:spPr>
          <a:xfrm>
            <a:off x="1838226" y="2375555"/>
            <a:ext cx="8144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giải</a:t>
            </a:r>
            <a:endParaRPr lang="en-US" sz="3600" b="1" dirty="0"/>
          </a:p>
          <a:p>
            <a:pPr marL="342900" indent="-342900">
              <a:buAutoNum type="alphaLcPeriod"/>
            </a:pPr>
            <a:r>
              <a:rPr lang="en-US" sz="3600" b="1" dirty="0"/>
              <a:t> </a:t>
            </a:r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</a:t>
            </a:r>
            <a:r>
              <a:rPr lang="en-US" sz="3600" b="1" dirty="0" err="1"/>
              <a:t>nhật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r>
              <a:rPr lang="en-US" sz="3600" b="1" dirty="0"/>
              <a:t>		8 x 5 = 40 (cm</a:t>
            </a:r>
            <a:r>
              <a:rPr lang="en-US" sz="3600" b="1" baseline="30000" dirty="0"/>
              <a:t>2</a:t>
            </a:r>
            <a:r>
              <a:rPr lang="en-US" sz="3600" b="1" dirty="0"/>
              <a:t>)</a:t>
            </a:r>
          </a:p>
          <a:p>
            <a:r>
              <a:rPr lang="en-US" sz="3600" b="1" dirty="0"/>
              <a:t>b. </a:t>
            </a:r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</a:t>
            </a:r>
            <a:r>
              <a:rPr lang="en-US" sz="3600" b="1" dirty="0" err="1"/>
              <a:t>nhật</a:t>
            </a:r>
            <a:r>
              <a:rPr lang="en-US" sz="3600" b="1" dirty="0"/>
              <a:t>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r>
              <a:rPr lang="en-US" sz="3600" b="1" dirty="0"/>
              <a:t>		16 x 9 = 144 (cm</a:t>
            </a:r>
            <a:r>
              <a:rPr lang="en-US" sz="3600" b="1" baseline="30000" dirty="0"/>
              <a:t>2</a:t>
            </a:r>
            <a:r>
              <a:rPr lang="en-US" sz="3600" b="1" dirty="0"/>
              <a:t>)</a:t>
            </a:r>
          </a:p>
          <a:p>
            <a:r>
              <a:rPr lang="en-US" sz="3600" b="1" dirty="0"/>
              <a:t>			</a:t>
            </a:r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: a. 40 cm</a:t>
            </a:r>
            <a:r>
              <a:rPr lang="en-US" sz="3600" b="1" baseline="30000" dirty="0"/>
              <a:t>2</a:t>
            </a:r>
            <a:endParaRPr lang="en-US" sz="3600" b="1" dirty="0"/>
          </a:p>
          <a:p>
            <a:r>
              <a:rPr lang="en-US" sz="3600" b="1" dirty="0"/>
              <a:t>					b. 144 cm</a:t>
            </a:r>
            <a:r>
              <a:rPr lang="en-US" sz="3600" b="1" baseline="30000" dirty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392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0B8AF-6290-4016-93D9-CB953A805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6" t="44457" r="71396" b="48351"/>
          <a:stretch/>
        </p:blipFill>
        <p:spPr>
          <a:xfrm>
            <a:off x="122548" y="131975"/>
            <a:ext cx="1833221" cy="829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27BC72-4538-434F-BD62-C930F9641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2" t="53026" r="18403" b="12730"/>
          <a:stretch/>
        </p:blipFill>
        <p:spPr>
          <a:xfrm>
            <a:off x="-47434" y="1463512"/>
            <a:ext cx="12286867" cy="4371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69A84-035B-4C8C-9EFB-00BA2BC4B343}"/>
              </a:ext>
            </a:extLst>
          </p:cNvPr>
          <p:cNvSpPr txBox="1"/>
          <p:nvPr/>
        </p:nvSpPr>
        <p:spPr>
          <a:xfrm>
            <a:off x="7560297" y="3836709"/>
            <a:ext cx="18193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30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A1660-7A34-4425-A9DA-DCAD637999C2}"/>
              </a:ext>
            </a:extLst>
          </p:cNvPr>
          <p:cNvSpPr txBox="1"/>
          <p:nvPr/>
        </p:nvSpPr>
        <p:spPr>
          <a:xfrm>
            <a:off x="10001840" y="3847707"/>
            <a:ext cx="17266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66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4B832-E41F-4C5E-ACD3-BD3DC228A29A}"/>
              </a:ext>
            </a:extLst>
          </p:cNvPr>
          <p:cNvSpPr txBox="1"/>
          <p:nvPr/>
        </p:nvSpPr>
        <p:spPr>
          <a:xfrm>
            <a:off x="7458173" y="4831237"/>
            <a:ext cx="18193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54 cm</a:t>
            </a:r>
            <a:r>
              <a:rPr lang="en-US" sz="4000" b="1" baseline="30000" dirty="0"/>
              <a:t>2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91E25-9D52-48B6-94EF-CD380C0D4868}"/>
              </a:ext>
            </a:extLst>
          </p:cNvPr>
          <p:cNvSpPr txBox="1"/>
          <p:nvPr/>
        </p:nvSpPr>
        <p:spPr>
          <a:xfrm>
            <a:off x="9955491" y="4831237"/>
            <a:ext cx="21013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182 cm</a:t>
            </a:r>
            <a:r>
              <a:rPr lang="en-US" sz="4000" b="1" baseline="30000" dirty="0"/>
              <a:t>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393013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51CF5-2ECF-4290-85BF-B3B3110F4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4" t="28005" r="44181" b="58231"/>
          <a:stretch/>
        </p:blipFill>
        <p:spPr>
          <a:xfrm>
            <a:off x="106208" y="148769"/>
            <a:ext cx="7716989" cy="1391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9D2DC-5808-4583-A4C8-1A2B80666D30}"/>
              </a:ext>
            </a:extLst>
          </p:cNvPr>
          <p:cNvSpPr txBox="1"/>
          <p:nvPr/>
        </p:nvSpPr>
        <p:spPr>
          <a:xfrm>
            <a:off x="7805343" y="3704907"/>
            <a:ext cx="51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7F064-793C-437A-BF4E-671CF31F3B0E}"/>
              </a:ext>
            </a:extLst>
          </p:cNvPr>
          <p:cNvSpPr txBox="1"/>
          <p:nvPr/>
        </p:nvSpPr>
        <p:spPr>
          <a:xfrm>
            <a:off x="10107207" y="3105834"/>
            <a:ext cx="51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F1439-B54B-40FA-9E30-8D6397856AE9}"/>
              </a:ext>
            </a:extLst>
          </p:cNvPr>
          <p:cNvSpPr txBox="1"/>
          <p:nvPr/>
        </p:nvSpPr>
        <p:spPr>
          <a:xfrm>
            <a:off x="274320" y="2042914"/>
            <a:ext cx="5990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/>
              <a:t>)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r>
              <a:rPr lang="en-US" sz="2800" b="1" dirty="0"/>
              <a:t>	8 x 6 = 48 (cm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</a:p>
          <a:p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)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r>
              <a:rPr lang="en-US" sz="2800" b="1" dirty="0"/>
              <a:t>	10 x (16-8) = 80 (cm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</a:p>
          <a:p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miếng</a:t>
            </a:r>
            <a:r>
              <a:rPr lang="en-US" sz="2800" b="1" dirty="0"/>
              <a:t> </a:t>
            </a:r>
            <a:r>
              <a:rPr lang="en-US" sz="2800" b="1" dirty="0" err="1"/>
              <a:t>bìa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r>
              <a:rPr lang="en-US" sz="2800" b="1" dirty="0"/>
              <a:t>	48 + 80 = 128 (cm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</a:p>
          <a:p>
            <a:r>
              <a:rPr lang="en-US" sz="2800" b="1" dirty="0"/>
              <a:t>			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128 cm</a:t>
            </a:r>
            <a:r>
              <a:rPr lang="en-US" sz="2800" b="1" baseline="30000" dirty="0"/>
              <a:t>2</a:t>
            </a:r>
            <a:endParaRPr lang="en-US" sz="2800" b="1" dirty="0"/>
          </a:p>
          <a:p>
            <a:r>
              <a:rPr lang="en-US" sz="2800" b="1" dirty="0"/>
              <a:t>	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463CD-DA81-206C-D2F4-251F38F0C65B}"/>
              </a:ext>
            </a:extLst>
          </p:cNvPr>
          <p:cNvSpPr txBox="1"/>
          <p:nvPr/>
        </p:nvSpPr>
        <p:spPr>
          <a:xfrm>
            <a:off x="6265045" y="3564294"/>
            <a:ext cx="8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 cm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43A707-3AF2-4F88-871F-B10A654AAD85}"/>
              </a:ext>
            </a:extLst>
          </p:cNvPr>
          <p:cNvGrpSpPr/>
          <p:nvPr/>
        </p:nvGrpSpPr>
        <p:grpSpPr>
          <a:xfrm>
            <a:off x="6884182" y="1666696"/>
            <a:ext cx="5268686" cy="3254019"/>
            <a:chOff x="6906235" y="1938660"/>
            <a:chExt cx="5339956" cy="32540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76844C-3D77-4FB3-8F51-C77E4A777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653" t="28294" r="17847" b="26882"/>
            <a:stretch/>
          </p:blipFill>
          <p:spPr>
            <a:xfrm>
              <a:off x="6906235" y="1938660"/>
              <a:ext cx="5339956" cy="3254019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EDA52F-2D5E-4DBA-914F-D8AAA98E295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399966" y="4068713"/>
              <a:ext cx="164592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020F86-34AA-4573-8047-C7FB49053623}"/>
                </a:ext>
              </a:extLst>
            </p:cNvPr>
            <p:cNvSpPr txBox="1"/>
            <p:nvPr/>
          </p:nvSpPr>
          <p:spPr>
            <a:xfrm>
              <a:off x="6939280" y="2042914"/>
              <a:ext cx="1808480" cy="8526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678F47-95E0-8A9E-2599-482C37DC3C67}"/>
              </a:ext>
            </a:extLst>
          </p:cNvPr>
          <p:cNvSpPr txBox="1"/>
          <p:nvPr/>
        </p:nvSpPr>
        <p:spPr>
          <a:xfrm>
            <a:off x="7743580" y="3395017"/>
            <a:ext cx="531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6404C-4BF9-438A-51FD-9CC016FA5B2E}"/>
              </a:ext>
            </a:extLst>
          </p:cNvPr>
          <p:cNvSpPr txBox="1"/>
          <p:nvPr/>
        </p:nvSpPr>
        <p:spPr>
          <a:xfrm>
            <a:off x="10029351" y="2856408"/>
            <a:ext cx="531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16281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3537692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1461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31623"/>
      </p:ext>
    </p:extLst>
  </p:cSld>
  <p:clrMapOvr>
    <a:masterClrMapping/>
  </p:clrMapOvr>
  <p:transition spd="slow" advTm="1000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83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SimSun</vt:lpstr>
      <vt:lpstr>SimSun</vt:lpstr>
      <vt:lpstr>Arial</vt:lpstr>
      <vt:lpstr>Calibri</vt:lpstr>
      <vt:lpstr>Fujiyama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33</cp:revision>
  <dcterms:created xsi:type="dcterms:W3CDTF">2022-04-21T15:22:46Z</dcterms:created>
  <dcterms:modified xsi:type="dcterms:W3CDTF">2023-07-24T03:13:08Z</dcterms:modified>
</cp:coreProperties>
</file>