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sldIdLst>
    <p:sldId id="268" r:id="rId2"/>
    <p:sldId id="269" r:id="rId3"/>
    <p:sldId id="265" r:id="rId4"/>
    <p:sldId id="266" r:id="rId5"/>
    <p:sldId id="267" r:id="rId6"/>
    <p:sldId id="271" r:id="rId7"/>
    <p:sldId id="272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8E8"/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154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VẼ TRANG TRÍ CÁC HÌNH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75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9016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Vẽ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trang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trí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16600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C21A8-8D89-43F0-8F38-18449CE4B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" t="24507" r="16935" b="12717"/>
          <a:stretch/>
        </p:blipFill>
        <p:spPr>
          <a:xfrm>
            <a:off x="0" y="798871"/>
            <a:ext cx="11854455" cy="52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33446"/>
      </p:ext>
    </p:extLst>
  </p:cSld>
  <p:clrMapOvr>
    <a:masterClrMapping/>
  </p:clrMapOvr>
  <p:transition spd="slow" advTm="1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E6F44-1DA8-432F-9EE4-607FBCD55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2" t="28725" r="23918" b="18451"/>
          <a:stretch/>
        </p:blipFill>
        <p:spPr>
          <a:xfrm>
            <a:off x="320511" y="141402"/>
            <a:ext cx="11189617" cy="5024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E1BE16-3EFA-40BC-9111-2C54AC89E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t="81068" r="38032" b="8675"/>
          <a:stretch/>
        </p:blipFill>
        <p:spPr>
          <a:xfrm>
            <a:off x="0" y="5183341"/>
            <a:ext cx="9794449" cy="10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2073"/>
      </p:ext>
    </p:extLst>
  </p:cSld>
  <p:clrMapOvr>
    <a:masterClrMapping/>
  </p:clrMapOvr>
  <p:transition spd="slow" advTm="1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F7B5D-ADC5-470B-9044-0730C7441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0" t="25413" r="48428" b="7919"/>
          <a:stretch/>
        </p:blipFill>
        <p:spPr>
          <a:xfrm>
            <a:off x="320510" y="103694"/>
            <a:ext cx="6142183" cy="5665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1420A6-B4FE-4841-BE13-E453EF1B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11" t="34197" r="9382" b="8351"/>
          <a:stretch/>
        </p:blipFill>
        <p:spPr>
          <a:xfrm>
            <a:off x="6353664" y="838986"/>
            <a:ext cx="5498613" cy="4930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D8BE7-D94C-42BB-808B-7B35AFEC6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0" t="81068" r="38032" b="8675"/>
          <a:stretch/>
        </p:blipFill>
        <p:spPr>
          <a:xfrm>
            <a:off x="642593" y="5687676"/>
            <a:ext cx="9794449" cy="10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69237"/>
      </p:ext>
    </p:extLst>
  </p:cSld>
  <p:clrMapOvr>
    <a:masterClrMapping/>
  </p:clrMapOvr>
  <p:transition spd="slow" advTm="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583320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896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66292"/>
      </p:ext>
    </p:extLst>
  </p:cSld>
  <p:clrMapOvr>
    <a:masterClrMapping/>
  </p:clrMapOvr>
  <p:transition spd="slow" advTm="1000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45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36</cp:revision>
  <dcterms:created xsi:type="dcterms:W3CDTF">2022-04-21T15:22:46Z</dcterms:created>
  <dcterms:modified xsi:type="dcterms:W3CDTF">2023-07-24T03:16:26Z</dcterms:modified>
</cp:coreProperties>
</file>