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79" r:id="rId4"/>
    <p:sldId id="280" r:id="rId5"/>
    <p:sldId id="281" r:id="rId6"/>
    <p:sldId id="282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B5600"/>
    <a:srgbClr val="FCB900"/>
    <a:srgbClr val="711218"/>
    <a:srgbClr val="87C60D"/>
    <a:srgbClr val="F64F4F"/>
    <a:srgbClr val="FF6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>
        <p:scale>
          <a:sx n="50" d="100"/>
          <a:sy n="50" d="100"/>
        </p:scale>
        <p:origin x="1910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1D4E-7EA3-4644-8627-9E971A6A8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1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0E73-B955-4791-86C2-638C63AF1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5D9D-B8A6-4BBD-BB22-8156BC63B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6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925A-1ECB-42A2-9A60-CB7B3F72E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7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E8D0-B677-4AE7-AC91-2C7AC58E4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4744-788C-49FB-A03B-4CD0B2A6E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C20D-D663-497D-86DF-E2E181252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2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FE49-522C-4A47-BC09-1F3EE2207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CDB8-0057-4019-8B82-705B939D4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1997-3CDA-4631-AAA3-3D9120202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2E30-9238-4A1F-B3C9-C32392245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3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E24065-0C3E-4C49-BB8E-376F314B0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155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 – TRẢI NGHIỆM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CẮT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VÀ LẮP GHÉP HÌNH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Thực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Trải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nghiệm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Cắt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lắp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0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2" y="1278662"/>
            <a:ext cx="9582096" cy="23266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1377" y="3605349"/>
            <a:ext cx="693457" cy="15005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99" y="3825375"/>
            <a:ext cx="3305175" cy="60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74" y="3265714"/>
            <a:ext cx="1961855" cy="20067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513" y="3067594"/>
            <a:ext cx="2571070" cy="24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76" y="713422"/>
            <a:ext cx="9977818" cy="39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7" y="894670"/>
            <a:ext cx="10294157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572"/>
          <a:stretch/>
        </p:blipFill>
        <p:spPr>
          <a:xfrm>
            <a:off x="1240972" y="1198787"/>
            <a:ext cx="9575592" cy="15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13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55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20</cp:revision>
  <dcterms:created xsi:type="dcterms:W3CDTF">2023-03-26T09:27:53Z</dcterms:created>
  <dcterms:modified xsi:type="dcterms:W3CDTF">2023-07-24T03:18:35Z</dcterms:modified>
</cp:coreProperties>
</file>