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57" r:id="rId4"/>
    <p:sldId id="278" r:id="rId5"/>
    <p:sldId id="279" r:id="rId6"/>
    <p:sldId id="280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B5600"/>
    <a:srgbClr val="FCB900"/>
    <a:srgbClr val="711218"/>
    <a:srgbClr val="87C60D"/>
    <a:srgbClr val="F64F4F"/>
    <a:srgbClr val="FF6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1D4E-7EA3-4644-8627-9E971A6A8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1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0E73-B955-4791-86C2-638C63AF1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5D9D-B8A6-4BBD-BB22-8156BC63B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26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925A-1ECB-42A2-9A60-CB7B3F72E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7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E8D0-B677-4AE7-AC91-2C7AC58E4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4744-788C-49FB-A03B-4CD0B2A6E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C20D-D663-497D-86DF-E2E181252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2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FE49-522C-4A47-BC09-1F3EE2207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CDB8-0057-4019-8B82-705B939D4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1997-3CDA-4631-AAA3-3D9120202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2E30-9238-4A1F-B3C9-C32392245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3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E24065-0C3E-4C49-BB8E-376F314B0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0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156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NHÂN VỚI SỐ CÓ MỘT CHỮ SỐ TRONG PHẠM VI 100 000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156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với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chữ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rong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phạm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vi 100 000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4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yeu truong e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6803" y="6533093"/>
            <a:ext cx="649817" cy="64981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5924" y="2045666"/>
            <a:ext cx="700855" cy="99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867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31" y="617900"/>
            <a:ext cx="10133775" cy="49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yeu truong e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6803" y="6533093"/>
            <a:ext cx="649817" cy="64981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5924" y="2045666"/>
            <a:ext cx="700855" cy="99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16" y="629465"/>
            <a:ext cx="1740392" cy="67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204" y="1138649"/>
            <a:ext cx="2948395" cy="368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669" y="1138649"/>
            <a:ext cx="2837363" cy="3724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1657" y="3670662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28474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4242" y="3690562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69654</a:t>
            </a:r>
          </a:p>
        </p:txBody>
      </p:sp>
    </p:spTree>
    <p:extLst>
      <p:ext uri="{BB962C8B-B14F-4D97-AF65-F5344CB8AC3E}">
        <p14:creationId xmlns:p14="http://schemas.microsoft.com/office/powerpoint/2010/main" val="31166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yeu truong e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6803" y="6533093"/>
            <a:ext cx="649817" cy="64981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5924" y="2045666"/>
            <a:ext cx="700855" cy="99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380" y="775339"/>
            <a:ext cx="3703019" cy="674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422" y="1747941"/>
            <a:ext cx="9408845" cy="929944"/>
          </a:xfrm>
          <a:prstGeom prst="rect">
            <a:avLst/>
          </a:prstGeom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40725" y="2755626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28 071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latin typeface="Times New Roman" panose="02020603050405020304" pitchFamily="18" charset="0"/>
              </a:rPr>
              <a:t>        3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312125" y="336522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6116" y="4078014"/>
            <a:ext cx="1942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84 213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866029" y="2738207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19 017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97546" y="4060595"/>
            <a:ext cx="1942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95 085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32927" y="336087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omic Sans MS" panose="030F0702030302020204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16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 yeu truong e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6803" y="6533093"/>
            <a:ext cx="649817" cy="64981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5924" y="2045666"/>
            <a:ext cx="700855" cy="99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09" y="597353"/>
            <a:ext cx="5526850" cy="76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999" y="1342702"/>
            <a:ext cx="8718011" cy="241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609" y="3892732"/>
            <a:ext cx="476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( 3100 + 2 000) x 6 = 5 100 x 6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                        = 30 600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6215" y="3892731"/>
            <a:ext cx="5099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2 000 + 1 800 x 3 = 2 000 + 5 400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                      = 7 400</a:t>
            </a:r>
          </a:p>
        </p:txBody>
      </p:sp>
    </p:spTree>
    <p:extLst>
      <p:ext uri="{BB962C8B-B14F-4D97-AF65-F5344CB8AC3E}">
        <p14:creationId xmlns:p14="http://schemas.microsoft.com/office/powerpoint/2010/main" val="35006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8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7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110</Words>
  <Application>Microsoft Office PowerPoint</Application>
  <PresentationFormat>Widescreen</PresentationFormat>
  <Paragraphs>26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Comic Sans MS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20</cp:revision>
  <dcterms:created xsi:type="dcterms:W3CDTF">2023-03-26T09:27:53Z</dcterms:created>
  <dcterms:modified xsi:type="dcterms:W3CDTF">2023-07-24T03:20:39Z</dcterms:modified>
</cp:coreProperties>
</file>