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2" r:id="rId2"/>
    <p:sldId id="4091" r:id="rId3"/>
    <p:sldId id="4092" r:id="rId4"/>
    <p:sldId id="259" r:id="rId5"/>
    <p:sldId id="4077" r:id="rId6"/>
    <p:sldId id="260" r:id="rId7"/>
    <p:sldId id="261" r:id="rId8"/>
    <p:sldId id="4087" r:id="rId9"/>
    <p:sldId id="4081" r:id="rId10"/>
    <p:sldId id="4093" r:id="rId11"/>
    <p:sldId id="4089" r:id="rId12"/>
    <p:sldId id="4094" r:id="rId13"/>
    <p:sldId id="4096" r:id="rId14"/>
    <p:sldId id="4095" r:id="rId15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Verdana" panose="020B0604030504040204" pitchFamily="34" charset="0"/>
      <p:regular r:id="rId20"/>
      <p:bold r:id="rId21"/>
      <p:italic r:id="rId22"/>
      <p:boldItalic r:id="rId23"/>
    </p:embeddedFont>
    <p:embeddedFont>
      <p:font typeface="Montserrat Medium" panose="020B0604020202020204" charset="0"/>
      <p:regular r:id="rId24"/>
      <p:italic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Fujiyama" panose="02020500000000000000" pitchFamily="18" charset="0"/>
      <p:regular r:id="rId28"/>
    </p:embeddedFont>
    <p:embeddedFont>
      <p:font typeface="UTM Alexander" panose="02040603050506020204" pitchFamily="18" charset="0"/>
      <p:regular r:id="rId29"/>
    </p:embeddedFont>
    <p:embeddedFont>
      <p:font typeface="UTM HelvetIns" panose="02040603050506020204" pitchFamily="18" charset="0"/>
      <p:regular r:id="rId30"/>
    </p:embeddedFont>
    <p:embeddedFont>
      <p:font typeface="UTM Davida" panose="02040603050506020204" pitchFamily="18" charset="0"/>
      <p:regular r:id="rId31"/>
    </p:embeddedFont>
    <p:embeddedFont>
      <p:font typeface="Calibri Light" panose="020F0302020204030204" pitchFamily="34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5140C25-3AE2-4423-AF1A-7CD848E5A342}">
          <p14:sldIdLst>
            <p14:sldId id="272"/>
            <p14:sldId id="4091"/>
            <p14:sldId id="4092"/>
          </p14:sldIdLst>
        </p14:section>
        <p14:section name="Khởi động" id="{59277468-4CB0-450F-9A73-AA3ABD68D39E}">
          <p14:sldIdLst>
            <p14:sldId id="259"/>
          </p14:sldIdLst>
        </p14:section>
        <p14:section name="Khám phá" id="{ECFD3B0F-A1E5-4308-8A1F-74A9C15E5BEE}">
          <p14:sldIdLst>
            <p14:sldId id="4077"/>
            <p14:sldId id="260"/>
            <p14:sldId id="261"/>
          </p14:sldIdLst>
        </p14:section>
        <p14:section name="Luyện tập" id="{67B32DFD-EAD6-4795-AF6E-6B6F9B5243ED}">
          <p14:sldIdLst>
            <p14:sldId id="4087"/>
            <p14:sldId id="4081"/>
          </p14:sldIdLst>
        </p14:section>
        <p14:section name="Vận dụng" id="{8AE1E70F-91FF-461B-9590-BE8A76BB1E32}">
          <p14:sldIdLst>
            <p14:sldId id="4093"/>
            <p14:sldId id="4089"/>
            <p14:sldId id="4094"/>
            <p14:sldId id="4096"/>
            <p14:sldId id="40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7E8"/>
    <a:srgbClr val="CE9324"/>
    <a:srgbClr val="4353A3"/>
    <a:srgbClr val="D8E6FC"/>
    <a:srgbClr val="F5BE51"/>
    <a:srgbClr val="2F5597"/>
    <a:srgbClr val="6C7BC3"/>
    <a:srgbClr val="F3F6FB"/>
    <a:srgbClr val="A6A056"/>
    <a:srgbClr val="CF1E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32" autoAdjust="0"/>
    <p:restoredTop sz="94660"/>
  </p:normalViewPr>
  <p:slideViewPr>
    <p:cSldViewPr snapToGrid="0">
      <p:cViewPr varScale="1">
        <p:scale>
          <a:sx n="88" d="100"/>
          <a:sy n="88" d="100"/>
        </p:scale>
        <p:origin x="74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69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7E6EC-EB5B-4A51-926A-ABDE65633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C3E4B-35D0-4FC5-8434-9CB9DC1220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BF14D-FA4A-4501-A882-AD8BE2A4F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02B7-AC09-472C-93CC-B764BD2C4009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8D2A2-F388-4D2F-8E06-FCF24E145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B75E2-30FF-48E5-BA31-97B44381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E468-297B-4C3C-8AF4-95042CC4D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62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75D8A-4D63-4325-BB29-2C40E1728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BCD650-B6E8-4E65-9F5A-008044E1CC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63A6B-2D74-4508-941A-535414AE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02B7-AC09-472C-93CC-B764BD2C4009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54FC3-8065-4BD8-B76A-816557AE0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D907E-694C-4A81-8F82-85AC9AC7F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E468-297B-4C3C-8AF4-95042CC4D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11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D9C47C-A7E9-48FE-911A-CE38E1C59B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9D58E9-1F50-4BB0-A90F-4C7041888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EADAC-D039-4340-AD1F-77C4159BF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02B7-AC09-472C-93CC-B764BD2C4009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305D8-FAA1-4718-BF2D-EBD6DDF21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A3ED7-AD43-4962-BD7D-371DB00A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E468-297B-4C3C-8AF4-95042CC4D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35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851E5-6E94-473A-99D7-65530B54D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17831-1D44-4025-8EC6-F8982629F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9DE2B-5123-4C43-827B-D85728784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02B7-AC09-472C-93CC-B764BD2C4009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B7509-BC1F-4837-9C7B-F55CA9BE5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A3ABF-ADF8-4FDB-A5D1-9B29F7720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E468-297B-4C3C-8AF4-95042CC4D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93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59CE0-324C-4354-A6D8-B86AA941A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FA264-A244-4B84-8D72-918BBFB21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A901B-4ED7-4777-B033-BBCF35FDF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02B7-AC09-472C-93CC-B764BD2C4009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486FA-4C13-45A9-9393-1907BC3F1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790A7-1541-465E-99A0-1187160CD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E468-297B-4C3C-8AF4-95042CC4D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69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C534A-2F6D-46BF-8F2B-6D5C4648E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B590E-C323-4F26-8167-84A8F20778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AE3AC7-AFC6-4043-9AE6-38387EB53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E7632-3C71-4926-A402-75D82D5F0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02B7-AC09-472C-93CC-B764BD2C4009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18BDA-4AA7-4F41-AAD6-6AD7B8344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F5362E-AA3B-4354-A725-5B7BA6779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E468-297B-4C3C-8AF4-95042CC4D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40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F5E93-71F3-4269-AE86-66C1326CB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748E0-17EC-41C2-97EC-CB9B1846E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391EBF-8BC8-48C9-BDA4-9315DB64A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175A43-5CAC-48BB-ACB2-75CFCE2C16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BFFD05-797D-458C-AEC2-C526D74BFD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786CBD-490C-4AC3-8B95-CEB41769F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02B7-AC09-472C-93CC-B764BD2C4009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1AECE5-FA87-448E-9BB1-30B341BE2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109030-0D08-42F8-84AB-C2863DDD2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E468-297B-4C3C-8AF4-95042CC4D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52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86C37-7ED8-4847-BFCD-87920E716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6C0D4F-EEF6-4F30-BE95-CE2843B56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02B7-AC09-472C-93CC-B764BD2C4009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3057E7-281D-464C-AC16-381727AA8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AC5E54-1C70-4B8A-A76B-46EFD5049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E468-297B-4C3C-8AF4-95042CC4D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73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850060-137A-4607-9800-716D3573B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02B7-AC09-472C-93CC-B764BD2C4009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A96B56-0B80-481D-8A8E-11AE25930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77DDB-9C5E-46CB-8BC1-D007A98A1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E468-297B-4C3C-8AF4-95042CC4D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60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22F35-475A-4BE4-8758-CCDE13F11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A3746-22B8-4B80-A4FE-8E81FC130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4ACA1C-E7A8-4065-A940-3F072E12E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22559F-EEB6-44DE-AF33-9D5AADAE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02B7-AC09-472C-93CC-B764BD2C4009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86BB1B-8C68-45B3-88D0-E450887BA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4D532-48F3-47C9-9EDB-562C78994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E468-297B-4C3C-8AF4-95042CC4D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58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2837D-EF03-4D52-8CDE-F63E1F95F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44507D-4772-4078-A8B9-4B814DB459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570B0A-2FC8-4370-9F09-77E7882A7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592ADB-9039-4B69-9268-CBB38702A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02B7-AC09-472C-93CC-B764BD2C4009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B2B07B-C18D-4D0A-8F16-1FA64863C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CD0416-33E1-49B7-BDD8-D53153BDC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DE468-297B-4C3C-8AF4-95042CC4D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1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1AE34D-C0FD-4390-95D0-5A879262D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75EA8-0E01-4062-9992-F9ED9CDF8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08AE9-2C7A-4DAB-8AED-3160DFF8C3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702B7-AC09-472C-93CC-B764BD2C4009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5424E-92EE-4DDA-AA0A-D2197D9DB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F5E54-AC1A-49BC-B482-245E78FDE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DE468-297B-4C3C-8AF4-95042CC4D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597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10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15</a:t>
            </a:r>
            <a:endParaRPr kumimoji="0" lang="en-US" altLang="zh-CN" sz="6000" b="0" i="0" u="none" strike="noStrike" kern="800" cap="none" spc="0" normalizeH="0" baseline="0" noProof="0" dirty="0" smtClean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MI-LI-MÉT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20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41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Google Shape;91;p1">
            <a:extLst>
              <a:ext uri="{FF2B5EF4-FFF2-40B4-BE49-F238E27FC236}">
                <a16:creationId xmlns:a16="http://schemas.microsoft.com/office/drawing/2014/main" id="{04E86AAF-85D1-27BF-E105-9BEFB3C201E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7294" t="7312" r="32213" b="28913"/>
          <a:stretch/>
        </p:blipFill>
        <p:spPr>
          <a:xfrm rot="20396117">
            <a:off x="380921" y="3014247"/>
            <a:ext cx="1789126" cy="2537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7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88CA0BA-60F0-4A3D-A886-2737062C28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2" y="287867"/>
            <a:ext cx="11807286" cy="55541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46035" y="1405467"/>
            <a:ext cx="5156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solidFill>
                  <a:schemeClr val="accent5">
                    <a:lumMod val="75000"/>
                  </a:schemeClr>
                </a:solidFill>
                <a:latin typeface="Montserrat Medium" panose="00000600000000000000" pitchFamily="2" charset="-93"/>
              </a:rPr>
              <a:t>30</a:t>
            </a:r>
            <a:endParaRPr lang="en-US" sz="2000" dirty="0" smtClean="0">
              <a:solidFill>
                <a:schemeClr val="accent5">
                  <a:lumMod val="75000"/>
                </a:schemeClr>
              </a:solidFill>
              <a:latin typeface="Montserrat Medium" panose="00000600000000000000" pitchFamily="2" charset="-93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77098" y="1405470"/>
            <a:ext cx="5156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chemeClr val="accent5">
                    <a:lumMod val="75000"/>
                  </a:schemeClr>
                </a:solidFill>
                <a:latin typeface="Montserrat Medium" panose="00000600000000000000" pitchFamily="2" charset="-93"/>
              </a:rPr>
              <a:t>1</a:t>
            </a:r>
            <a:r>
              <a:rPr lang="vi-VN" sz="2000" dirty="0" smtClean="0">
                <a:solidFill>
                  <a:schemeClr val="accent5">
                    <a:lumMod val="75000"/>
                  </a:schemeClr>
                </a:solidFill>
                <a:latin typeface="Montserrat Medium" panose="00000600000000000000" pitchFamily="2" charset="-93"/>
              </a:rPr>
              <a:t>0</a:t>
            </a:r>
            <a:endParaRPr lang="en-US" sz="2000" dirty="0" smtClean="0">
              <a:solidFill>
                <a:schemeClr val="accent5">
                  <a:lumMod val="75000"/>
                </a:schemeClr>
              </a:solidFill>
              <a:latin typeface="Montserrat Medium" panose="00000600000000000000" pitchFamily="2" charset="-93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51622" y="2099732"/>
            <a:ext cx="5156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solidFill>
                  <a:schemeClr val="accent5">
                    <a:lumMod val="75000"/>
                  </a:schemeClr>
                </a:solidFill>
                <a:latin typeface="Montserrat Medium" panose="00000600000000000000" pitchFamily="2" charset="-93"/>
              </a:rPr>
              <a:t>50</a:t>
            </a:r>
            <a:endParaRPr lang="en-US" sz="2000" dirty="0" smtClean="0">
              <a:solidFill>
                <a:schemeClr val="accent5">
                  <a:lumMod val="75000"/>
                </a:schemeClr>
              </a:solidFill>
              <a:latin typeface="Montserrat Medium" panose="00000600000000000000" pitchFamily="2" charset="-93"/>
            </a:endParaRPr>
          </a:p>
        </p:txBody>
      </p:sp>
      <p:sp>
        <p:nvSpPr>
          <p:cNvPr id="14" name="TextBox 13"/>
          <p:cNvSpPr txBox="1"/>
          <p:nvPr/>
        </p:nvSpPr>
        <p:spPr>
          <a:xfrm rot="20256501">
            <a:off x="3802303" y="4317996"/>
            <a:ext cx="5156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solidFill>
                  <a:schemeClr val="accent5">
                    <a:lumMod val="75000"/>
                  </a:schemeClr>
                </a:solidFill>
                <a:latin typeface="Montserrat Medium" panose="00000600000000000000" pitchFamily="2" charset="-93"/>
              </a:rPr>
              <a:t>32</a:t>
            </a:r>
            <a:endParaRPr lang="en-US" sz="2000" dirty="0" smtClean="0">
              <a:solidFill>
                <a:schemeClr val="accent5">
                  <a:lumMod val="75000"/>
                </a:schemeClr>
              </a:solidFill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3249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19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 txBox="1">
            <a:spLocks/>
          </p:cNvSpPr>
          <p:nvPr/>
        </p:nvSpPr>
        <p:spPr>
          <a:xfrm>
            <a:off x="1524000" y="239459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 smtClean="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 smtClean="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 smtClean="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  <a:endParaRPr lang="en-US" sz="9000">
              <a:solidFill>
                <a:srgbClr val="C00000"/>
              </a:solidFill>
              <a:latin typeface="UTM David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680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102007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455" y="80603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15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Mi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-li-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mét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63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 dirty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 dirty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 dirty="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459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FFA3E76-6BB7-4C7B-81D3-7840FE4C16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CD7ED03-3B61-42E7-B0C1-FB506E750196}"/>
              </a:ext>
            </a:extLst>
          </p:cNvPr>
          <p:cNvSpPr txBox="1"/>
          <p:nvPr/>
        </p:nvSpPr>
        <p:spPr>
          <a:xfrm>
            <a:off x="2014075" y="3267060"/>
            <a:ext cx="3042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Montserrat Medium" panose="00000600000000000000" pitchFamily="2" charset="0"/>
              </a:rPr>
              <a:t>GAME: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067" y="80478"/>
            <a:ext cx="9543570" cy="637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3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88CA0BA-60F0-4A3D-A886-2737062C28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 flipH="1">
            <a:off x="0" y="40341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04835" cy="5682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DD56C4-1D46-4EEF-8365-803E1C9A07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30" b="89837" l="9756" r="89756">
                        <a14:foregroundMark x1="55122" y1="39024" x2="47805" y2="89837"/>
                        <a14:foregroundMark x1="70732" y1="8130" x2="70732" y2="8130"/>
                        <a14:foregroundMark x1="25366" y1="10163" x2="25366" y2="10163"/>
                        <a14:foregroundMark x1="64878" y1="48374" x2="64878" y2="48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57044" y="2830733"/>
            <a:ext cx="1293233" cy="1804507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5107577" y="2509519"/>
            <a:ext cx="3662301" cy="1984103"/>
          </a:xfrm>
          <a:prstGeom prst="cloudCallout">
            <a:avLst>
              <a:gd name="adj1" fmla="val 67202"/>
              <a:gd name="adj2" fmla="val 353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</a:rPr>
              <a:t>Cần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</a:rPr>
              <a:t>đơn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</a:rPr>
              <a:t>vị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</a:rPr>
              <a:t>đo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</a:rPr>
              <a:t>độ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</a:rPr>
              <a:t>dài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</a:rPr>
              <a:t>bé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</a:rPr>
              <a:t>hơn</a:t>
            </a:r>
            <a:r>
              <a:rPr lang="vi-VN" sz="2400" b="1" dirty="0" smtClean="0">
                <a:solidFill>
                  <a:schemeClr val="accent5">
                    <a:lumMod val="75000"/>
                  </a:schemeClr>
                </a:solidFill>
              </a:rPr>
              <a:t> cm 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04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C 4.16667E-6 0.05093 0.02187 0.09237 0.04895 0.09237 C 0.08073 0.09237 0.09218 0.0463 0.09713 0.01852 L 0.10195 -0.01875 C 0.1069 -0.04652 0.11914 -0.09236 0.15507 -0.09236 C 0.17786 -0.09236 0.20416 -0.05115 0.20416 -4.81481E-6 C 0.20416 0.05093 0.17786 0.09237 0.15507 0.09237 C 0.11914 0.09237 0.1069 0.0463 0.10195 0.01852 L 0.09713 -0.01875 C 0.09218 -0.04652 0.08073 -0.09236 0.04895 -0.09236 C 0.02187 -0.09236 4.16667E-6 -0.05115 4.16667E-6 -4.81481E-6 Z " pathEditMode="relative" rAng="0" ptsTypes="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88CA0BA-60F0-4A3D-A886-2737062C28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19919" y="249542"/>
            <a:ext cx="13479212" cy="63327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DD56C4-1D46-4EEF-8365-803E1C9A07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30" b="89837" l="9756" r="89756">
                        <a14:foregroundMark x1="55122" y1="39024" x2="47805" y2="89837"/>
                        <a14:foregroundMark x1="70732" y1="8130" x2="70732" y2="8130"/>
                        <a14:foregroundMark x1="25366" y1="10163" x2="25366" y2="10163"/>
                        <a14:foregroundMark x1="64878" y1="48374" x2="64878" y2="48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-240909"/>
            <a:ext cx="1188688" cy="165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3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7 0.00393 C -0.01211 0.00393 0.01758 0.02222 0.01758 0.04467 C 0.01758 0.06713 -0.01211 0.08565 -0.0487 0.08565 C -0.08529 0.08565 -0.11485 0.06713 -0.11485 0.04467 C -0.11485 0.02222 -0.08529 0.00393 -0.0487 0.00393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A16DAED-31B6-400D-91D8-813EA38FEE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293DF8-0C40-41C0-BAA7-C7E7780E04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3526" y="2305251"/>
            <a:ext cx="4762500" cy="4762500"/>
          </a:xfrm>
          <a:prstGeom prst="rect">
            <a:avLst/>
          </a:prstGeom>
        </p:spPr>
      </p:pic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id="{D5DF87D8-C75A-4331-8C86-437057268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526584" y="1549305"/>
            <a:ext cx="946286" cy="962150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2F348691-B754-44E0-B86B-8349F112A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280232" y="638244"/>
            <a:ext cx="857404" cy="871778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  <a:extLst>
              <a:ext uri="{FF2B5EF4-FFF2-40B4-BE49-F238E27FC236}">
                <a16:creationId xmlns:a16="http://schemas.microsoft.com/office/drawing/2014/main" id="{A2E551FF-5AA2-45CD-B3F6-F744479AC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812074" y="2150851"/>
            <a:ext cx="665584" cy="6767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888" y="371742"/>
            <a:ext cx="9747648" cy="43864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69957" y="2926077"/>
            <a:ext cx="2415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tserrat Medium" panose="00000600000000000000" pitchFamily="2" charset="-93"/>
              </a:rPr>
              <a:t>1 cm =  …</a:t>
            </a:r>
            <a:r>
              <a:rPr lang="vi-VN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tserrat Medium" panose="00000600000000000000" pitchFamily="2" charset="-93"/>
              </a:rPr>
              <a:t> mm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Montserrat Medium" panose="00000600000000000000" pitchFamily="2" charset="-93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28984" y="3873155"/>
            <a:ext cx="1653363" cy="540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64371" y="3327100"/>
            <a:ext cx="2663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tserrat Medium" panose="00000600000000000000" pitchFamily="2" charset="-93"/>
              </a:rPr>
              <a:t>1 </a:t>
            </a:r>
            <a:r>
              <a:rPr lang="vi-VN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tserrat Medium" panose="00000600000000000000" pitchFamily="2" charset="-93"/>
              </a:rPr>
              <a:t>d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tserrat Medium" panose="00000600000000000000" pitchFamily="2" charset="-93"/>
              </a:rPr>
              <a:t>m =  …</a:t>
            </a:r>
            <a:r>
              <a:rPr lang="vi-VN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tserrat Medium" panose="00000600000000000000" pitchFamily="2" charset="-93"/>
              </a:rPr>
              <a:t>    mm   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Montserrat Medium" panose="00000600000000000000" pitchFamily="2" charset="-93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27127" y="3777735"/>
            <a:ext cx="3358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tserrat Medium" panose="00000600000000000000" pitchFamily="2" charset="-93"/>
              </a:rPr>
              <a:t>1 m  =    .........   mm . 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Montserrat Medium" panose="00000600000000000000" pitchFamily="2" charset="-9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0720" y="2926077"/>
            <a:ext cx="483326" cy="430887"/>
          </a:xfrm>
          <a:prstGeom prst="rect">
            <a:avLst/>
          </a:prstGeom>
          <a:solidFill>
            <a:srgbClr val="F1F7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200" dirty="0" smtClean="0">
                <a:solidFill>
                  <a:srgbClr val="FF0000"/>
                </a:solidFill>
                <a:latin typeface="Montserrat Medium" panose="00000600000000000000" pitchFamily="2" charset="-93"/>
              </a:rPr>
              <a:t>10</a:t>
            </a:r>
            <a:endParaRPr lang="en-US" sz="2200" dirty="0" smtClean="0">
              <a:solidFill>
                <a:srgbClr val="FF0000"/>
              </a:solidFill>
              <a:latin typeface="Montserrat Medium" panose="00000600000000000000" pitchFamily="2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57972" y="3365861"/>
            <a:ext cx="668953" cy="430887"/>
          </a:xfrm>
          <a:prstGeom prst="rect">
            <a:avLst/>
          </a:prstGeom>
          <a:solidFill>
            <a:srgbClr val="F1F7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200" dirty="0" smtClean="0">
                <a:solidFill>
                  <a:srgbClr val="FF0000"/>
                </a:solidFill>
                <a:latin typeface="Montserrat Medium" panose="00000600000000000000" pitchFamily="2" charset="-93"/>
              </a:rPr>
              <a:t>100</a:t>
            </a:r>
            <a:endParaRPr lang="en-US" sz="2200" dirty="0" smtClean="0">
              <a:solidFill>
                <a:srgbClr val="FF0000"/>
              </a:solidFill>
              <a:latin typeface="Montserrat Medium" panose="00000600000000000000" pitchFamily="2" charset="-93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82938" y="3823061"/>
            <a:ext cx="886763" cy="430887"/>
          </a:xfrm>
          <a:prstGeom prst="rect">
            <a:avLst/>
          </a:prstGeom>
          <a:solidFill>
            <a:srgbClr val="F1F7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200" dirty="0" smtClean="0">
                <a:solidFill>
                  <a:srgbClr val="FF0000"/>
                </a:solidFill>
                <a:latin typeface="Montserrat Medium" panose="00000600000000000000" pitchFamily="2" charset="-93"/>
              </a:rPr>
              <a:t>1000</a:t>
            </a:r>
            <a:endParaRPr lang="en-US" sz="2200" dirty="0" smtClean="0">
              <a:solidFill>
                <a:srgbClr val="FF0000"/>
              </a:solidFill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21746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-0.30964 0.2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82" y="10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88CA0BA-60F0-4A3D-A886-2737062C28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0279" y="36155"/>
            <a:ext cx="12145656" cy="23667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56365" y="1004099"/>
            <a:ext cx="67926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200" dirty="0" smtClean="0">
                <a:solidFill>
                  <a:schemeClr val="accent5">
                    <a:lumMod val="75000"/>
                  </a:schemeClr>
                </a:solidFill>
              </a:rPr>
              <a:t>30</a:t>
            </a:r>
            <a:endParaRPr lang="en-US" sz="22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51853" y="992867"/>
            <a:ext cx="88042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200" dirty="0" smtClean="0">
                <a:solidFill>
                  <a:schemeClr val="accent5">
                    <a:lumMod val="75000"/>
                  </a:schemeClr>
                </a:solidFill>
              </a:rPr>
              <a:t>1000</a:t>
            </a:r>
            <a:endParaRPr lang="en-US" sz="22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9691" y="1757132"/>
            <a:ext cx="61830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200" dirty="0" smtClean="0">
                <a:solidFill>
                  <a:schemeClr val="accent5">
                    <a:lumMod val="75000"/>
                  </a:schemeClr>
                </a:solidFill>
              </a:rPr>
              <a:t>1</a:t>
            </a:r>
            <a:endParaRPr lang="en-US" sz="22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56938" y="1835887"/>
            <a:ext cx="67926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200" dirty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vi-VN" sz="2200" dirty="0" smtClean="0">
                <a:solidFill>
                  <a:schemeClr val="accent5">
                    <a:lumMod val="75000"/>
                  </a:schemeClr>
                </a:solidFill>
              </a:rPr>
              <a:t>00</a:t>
            </a:r>
            <a:endParaRPr lang="en-US" sz="22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12585" y="1802020"/>
            <a:ext cx="67926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200" dirty="0" smtClean="0">
                <a:solidFill>
                  <a:schemeClr val="accent5">
                    <a:lumMod val="75000"/>
                  </a:schemeClr>
                </a:solidFill>
              </a:rPr>
              <a:t>1</a:t>
            </a:r>
            <a:endParaRPr lang="en-US" sz="22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83450" y="992867"/>
            <a:ext cx="52982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200" dirty="0" smtClean="0">
                <a:solidFill>
                  <a:schemeClr val="accent5">
                    <a:lumMod val="75000"/>
                  </a:schemeClr>
                </a:solidFill>
              </a:rPr>
              <a:t>1</a:t>
            </a:r>
            <a:endParaRPr lang="en-US" sz="22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82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00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 - Tiếng trẻ con -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88CA0BA-60F0-4A3D-A886-2737062C28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79" y="166006"/>
            <a:ext cx="11267953" cy="49139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11601" y="880531"/>
            <a:ext cx="54186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200" b="1" dirty="0" smtClean="0">
                <a:solidFill>
                  <a:schemeClr val="accent5">
                    <a:lumMod val="75000"/>
                  </a:schemeClr>
                </a:solidFill>
                <a:latin typeface="Montserrat Medium" panose="00000600000000000000" pitchFamily="2" charset="-93"/>
              </a:rPr>
              <a:t>70</a:t>
            </a:r>
            <a:endParaRPr lang="en-US" sz="2200" b="1" dirty="0" smtClean="0">
              <a:solidFill>
                <a:schemeClr val="accent5">
                  <a:lumMod val="75000"/>
                </a:schemeClr>
              </a:solidFill>
              <a:latin typeface="Montserrat Medium" panose="00000600000000000000" pitchFamily="2" charset="-93"/>
            </a:endParaRPr>
          </a:p>
        </p:txBody>
      </p:sp>
      <p:sp>
        <p:nvSpPr>
          <p:cNvPr id="5" name="TextBox 4"/>
          <p:cNvSpPr txBox="1"/>
          <p:nvPr/>
        </p:nvSpPr>
        <p:spPr>
          <a:xfrm rot="21299616">
            <a:off x="3081869" y="3200395"/>
            <a:ext cx="59266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200" b="1" dirty="0" smtClean="0">
                <a:solidFill>
                  <a:schemeClr val="accent5">
                    <a:lumMod val="75000"/>
                  </a:schemeClr>
                </a:solidFill>
                <a:latin typeface="Montserrat Medium" panose="00000600000000000000" pitchFamily="2" charset="-93"/>
              </a:rPr>
              <a:t>55</a:t>
            </a:r>
            <a:endParaRPr lang="en-US" sz="2200" b="1" dirty="0" smtClean="0">
              <a:solidFill>
                <a:schemeClr val="accent5">
                  <a:lumMod val="75000"/>
                </a:schemeClr>
              </a:solidFill>
              <a:latin typeface="Montserrat Medium" panose="00000600000000000000" pitchFamily="2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9736655" y="3674532"/>
            <a:ext cx="54187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200" b="1" dirty="0" smtClean="0">
                <a:solidFill>
                  <a:schemeClr val="accent5">
                    <a:lumMod val="75000"/>
                  </a:schemeClr>
                </a:solidFill>
                <a:latin typeface="Montserrat Medium" panose="00000600000000000000" pitchFamily="2" charset="-93"/>
              </a:rPr>
              <a:t>20</a:t>
            </a:r>
            <a:endParaRPr lang="en-US" sz="2200" b="1" dirty="0" smtClean="0">
              <a:solidFill>
                <a:schemeClr val="accent5">
                  <a:lumMod val="75000"/>
                </a:schemeClr>
              </a:solidFill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30581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9Slide - 2019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6C7BC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ctr">
          <a:defRPr sz="2200" smtClean="0">
            <a:solidFill>
              <a:schemeClr val="bg1"/>
            </a:solidFill>
            <a:latin typeface="Montserrat Medium" panose="00000600000000000000" pitchFamily="2" charset="-93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2385</TotalTime>
  <Words>91</Words>
  <Application>Microsoft Office PowerPoint</Application>
  <PresentationFormat>Widescreen</PresentationFormat>
  <Paragraphs>35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Calibri</vt:lpstr>
      <vt:lpstr>Verdana</vt:lpstr>
      <vt:lpstr>Montserrat Medium</vt:lpstr>
      <vt:lpstr>Tahoma</vt:lpstr>
      <vt:lpstr>Fujiyama</vt:lpstr>
      <vt:lpstr>Arial</vt:lpstr>
      <vt:lpstr>UTM Alexander</vt:lpstr>
      <vt:lpstr>UTM HelvetIns</vt:lpstr>
      <vt:lpstr>方正少儿简体</vt:lpstr>
      <vt:lpstr>UTM Davida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trí lê minh</dc:creator>
  <cp:lastModifiedBy>ADMIN</cp:lastModifiedBy>
  <cp:revision>63</cp:revision>
  <dcterms:created xsi:type="dcterms:W3CDTF">2021-09-05T10:12:27Z</dcterms:created>
  <dcterms:modified xsi:type="dcterms:W3CDTF">2023-06-07T04:37:24Z</dcterms:modified>
</cp:coreProperties>
</file>