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3"/>
  </p:notesMasterIdLst>
  <p:sldIdLst>
    <p:sldId id="256" r:id="rId2"/>
    <p:sldId id="339" r:id="rId3"/>
    <p:sldId id="343" r:id="rId4"/>
    <p:sldId id="357" r:id="rId5"/>
    <p:sldId id="358" r:id="rId6"/>
    <p:sldId id="264" r:id="rId7"/>
    <p:sldId id="359" r:id="rId8"/>
    <p:sldId id="344" r:id="rId9"/>
    <p:sldId id="346" r:id="rId10"/>
    <p:sldId id="345" r:id="rId11"/>
    <p:sldId id="266" r:id="rId12"/>
  </p:sldIdLst>
  <p:sldSz cx="12192000" cy="6858000"/>
  <p:notesSz cx="6858000" cy="9144000"/>
  <p:embeddedFontLst>
    <p:embeddedFont>
      <p:font typeface="UTM HelvetIns" pitchFamily="2" charset="0"/>
      <p:regular r:id="rId14"/>
    </p:embeddedFont>
    <p:embeddedFont>
      <p:font typeface="UTM Alexander" panose="02040603050506020204" pitchFamily="18" charset="0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Fujiyama" panose="02020500000000000000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UTM Davida" panose="02040603050506020204" pitchFamily="18" charset="0"/>
      <p:regular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19/7/2023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21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1C32038-63FA-C900-DE6C-B048C56AE5E2}"/>
              </a:ext>
            </a:extLst>
          </p:cNvPr>
          <p:cNvSpPr txBox="1"/>
          <p:nvPr/>
        </p:nvSpPr>
        <p:spPr>
          <a:xfrm>
            <a:off x="345232" y="354563"/>
            <a:ext cx="877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Dùng</a:t>
            </a:r>
            <a:r>
              <a:rPr lang="en-US" sz="3600" b="1" dirty="0"/>
              <a:t> </a:t>
            </a:r>
            <a:r>
              <a:rPr lang="en-US" sz="3600" b="1" dirty="0" err="1"/>
              <a:t>thước</a:t>
            </a:r>
            <a:r>
              <a:rPr lang="en-US" sz="3600" b="1" dirty="0"/>
              <a:t> </a:t>
            </a:r>
            <a:r>
              <a:rPr lang="en-US" sz="3600" b="1" dirty="0" err="1"/>
              <a:t>đo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băng</a:t>
            </a:r>
            <a:r>
              <a:rPr lang="en-US" sz="3600" b="1" dirty="0"/>
              <a:t> </a:t>
            </a:r>
            <a:r>
              <a:rPr lang="en-US" sz="3600" b="1" dirty="0" err="1"/>
              <a:t>giấy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135DF019-B64C-BBAF-034C-FA143AF18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63" y="2045153"/>
            <a:ext cx="10901486" cy="2601491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AACF942-77A2-8203-1B41-EC9F80A0BCC1}"/>
              </a:ext>
            </a:extLst>
          </p:cNvPr>
          <p:cNvSpPr/>
          <p:nvPr/>
        </p:nvSpPr>
        <p:spPr>
          <a:xfrm>
            <a:off x="1710466" y="2517289"/>
            <a:ext cx="258183" cy="29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A0F117-5989-AAAF-71C3-E793F19CC1FB}"/>
              </a:ext>
            </a:extLst>
          </p:cNvPr>
          <p:cNvSpPr txBox="1"/>
          <p:nvPr/>
        </p:nvSpPr>
        <p:spPr>
          <a:xfrm>
            <a:off x="1566921" y="2370129"/>
            <a:ext cx="80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5BE9A8D-63D5-A78A-1CAC-C6D6B102CE81}"/>
              </a:ext>
            </a:extLst>
          </p:cNvPr>
          <p:cNvSpPr/>
          <p:nvPr/>
        </p:nvSpPr>
        <p:spPr>
          <a:xfrm>
            <a:off x="6736080" y="3196814"/>
            <a:ext cx="258183" cy="29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0EA3CB-B7F3-0003-9934-D0B6F748DE51}"/>
              </a:ext>
            </a:extLst>
          </p:cNvPr>
          <p:cNvSpPr txBox="1"/>
          <p:nvPr/>
        </p:nvSpPr>
        <p:spPr>
          <a:xfrm>
            <a:off x="6592535" y="3049654"/>
            <a:ext cx="80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47605AD-C10A-7285-5D73-43EF39244F49}"/>
              </a:ext>
            </a:extLst>
          </p:cNvPr>
          <p:cNvSpPr/>
          <p:nvPr/>
        </p:nvSpPr>
        <p:spPr>
          <a:xfrm>
            <a:off x="10345380" y="2809676"/>
            <a:ext cx="258183" cy="387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AD49D3-7FAD-06F7-6495-97607CEE8D92}"/>
              </a:ext>
            </a:extLst>
          </p:cNvPr>
          <p:cNvSpPr txBox="1"/>
          <p:nvPr/>
        </p:nvSpPr>
        <p:spPr>
          <a:xfrm>
            <a:off x="10180319" y="2717681"/>
            <a:ext cx="80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7444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 animBg="1"/>
      <p:bldP spid="61" grpId="0"/>
      <p:bldP spid="62" grpId="0" animBg="1"/>
      <p:bldP spid="63" grpId="0"/>
      <p:bldP spid="64" grpId="0" animBg="1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7D100F-FB97-FDA7-3B44-FB37CAC34665}"/>
              </a:ext>
            </a:extLst>
          </p:cNvPr>
          <p:cNvSpPr/>
          <p:nvPr/>
        </p:nvSpPr>
        <p:spPr>
          <a:xfrm>
            <a:off x="774551" y="430306"/>
            <a:ext cx="720762" cy="494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07CD8-8F85-9A6C-C567-0C849C396E8E}"/>
              </a:ext>
            </a:extLst>
          </p:cNvPr>
          <p:cNvSpPr txBox="1"/>
          <p:nvPr/>
        </p:nvSpPr>
        <p:spPr>
          <a:xfrm>
            <a:off x="345232" y="354563"/>
            <a:ext cx="877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Số</a:t>
            </a:r>
            <a:r>
              <a:rPr lang="en-US" sz="3600" b="1" dirty="0"/>
              <a:t> 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32AFEF-B0C1-F621-F145-990C85C926D8}"/>
              </a:ext>
            </a:extLst>
          </p:cNvPr>
          <p:cNvGrpSpPr/>
          <p:nvPr/>
        </p:nvGrpSpPr>
        <p:grpSpPr>
          <a:xfrm>
            <a:off x="2902772" y="2248351"/>
            <a:ext cx="5909707" cy="1011221"/>
            <a:chOff x="3247015" y="2829259"/>
            <a:chExt cx="5391375" cy="1122831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D35683C0-66D9-8672-840F-2442941B7C14}"/>
                </a:ext>
              </a:extLst>
            </p:cNvPr>
            <p:cNvSpPr/>
            <p:nvPr/>
          </p:nvSpPr>
          <p:spPr>
            <a:xfrm>
              <a:off x="3582296" y="2840019"/>
              <a:ext cx="89648" cy="110803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7">
              <a:extLst>
                <a:ext uri="{FF2B5EF4-FFF2-40B4-BE49-F238E27FC236}">
                  <a16:creationId xmlns:a16="http://schemas.microsoft.com/office/drawing/2014/main" id="{F4DB555E-8894-C978-A881-B751E84DE115}"/>
                </a:ext>
              </a:extLst>
            </p:cNvPr>
            <p:cNvSpPr/>
            <p:nvPr/>
          </p:nvSpPr>
          <p:spPr>
            <a:xfrm>
              <a:off x="3673735" y="2840017"/>
              <a:ext cx="89648" cy="110803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8">
              <a:extLst>
                <a:ext uri="{FF2B5EF4-FFF2-40B4-BE49-F238E27FC236}">
                  <a16:creationId xmlns:a16="http://schemas.microsoft.com/office/drawing/2014/main" id="{269241E7-B5B9-E2A2-4B6C-771A4608EB21}"/>
                </a:ext>
              </a:extLst>
            </p:cNvPr>
            <p:cNvSpPr/>
            <p:nvPr/>
          </p:nvSpPr>
          <p:spPr>
            <a:xfrm>
              <a:off x="3763383" y="2840017"/>
              <a:ext cx="89648" cy="110803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A50BB3CA-CE46-D8D6-A587-DA2098D61CC6}"/>
                </a:ext>
              </a:extLst>
            </p:cNvPr>
            <p:cNvSpPr/>
            <p:nvPr/>
          </p:nvSpPr>
          <p:spPr>
            <a:xfrm>
              <a:off x="3247015" y="2894700"/>
              <a:ext cx="335281" cy="998670"/>
            </a:xfrm>
            <a:prstGeom prst="roundRect">
              <a:avLst/>
            </a:prstGeom>
            <a:solidFill>
              <a:srgbClr val="740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1FE59F-26E4-F6FF-0131-12348529AED8}"/>
                </a:ext>
              </a:extLst>
            </p:cNvPr>
            <p:cNvSpPr/>
            <p:nvPr/>
          </p:nvSpPr>
          <p:spPr>
            <a:xfrm>
              <a:off x="3853031" y="2829259"/>
              <a:ext cx="3741868" cy="379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3F3F2D-1E74-9EAD-FB85-ACE497E6CDCD}"/>
                </a:ext>
              </a:extLst>
            </p:cNvPr>
            <p:cNvSpPr/>
            <p:nvPr/>
          </p:nvSpPr>
          <p:spPr>
            <a:xfrm>
              <a:off x="3853031" y="3572882"/>
              <a:ext cx="3741868" cy="3792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2A6C77F9-2C79-4373-A049-97ED6B339E7D}"/>
                </a:ext>
              </a:extLst>
            </p:cNvPr>
            <p:cNvSpPr/>
            <p:nvPr/>
          </p:nvSpPr>
          <p:spPr>
            <a:xfrm rot="5400000">
              <a:off x="7557246" y="2866911"/>
              <a:ext cx="1118795" cy="1043492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F0C0D4B-3778-B2F0-E636-242ECF47AF70}"/>
                </a:ext>
              </a:extLst>
            </p:cNvPr>
            <p:cNvSpPr/>
            <p:nvPr/>
          </p:nvSpPr>
          <p:spPr>
            <a:xfrm rot="5400000">
              <a:off x="8372748" y="3259117"/>
              <a:ext cx="274893" cy="256391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AF38EE-D7CA-13F6-33EE-4E8812C6594F}"/>
                </a:ext>
              </a:extLst>
            </p:cNvPr>
            <p:cNvSpPr/>
            <p:nvPr/>
          </p:nvSpPr>
          <p:spPr>
            <a:xfrm>
              <a:off x="3853031" y="3208467"/>
              <a:ext cx="3741868" cy="3792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F449A0-F361-1416-6339-C704AD4B1C89}"/>
              </a:ext>
            </a:extLst>
          </p:cNvPr>
          <p:cNvGrpSpPr/>
          <p:nvPr/>
        </p:nvGrpSpPr>
        <p:grpSpPr>
          <a:xfrm>
            <a:off x="2857776" y="3914575"/>
            <a:ext cx="5909707" cy="1011221"/>
            <a:chOff x="3247015" y="2829259"/>
            <a:chExt cx="5391375" cy="1122831"/>
          </a:xfrm>
        </p:grpSpPr>
        <p:sp>
          <p:nvSpPr>
            <p:cNvPr id="16" name="Rectangle: Rounded Corners 29">
              <a:extLst>
                <a:ext uri="{FF2B5EF4-FFF2-40B4-BE49-F238E27FC236}">
                  <a16:creationId xmlns:a16="http://schemas.microsoft.com/office/drawing/2014/main" id="{CDFCCFA1-2D1C-DE83-F3E7-E31223D58FEE}"/>
                </a:ext>
              </a:extLst>
            </p:cNvPr>
            <p:cNvSpPr/>
            <p:nvPr/>
          </p:nvSpPr>
          <p:spPr>
            <a:xfrm>
              <a:off x="3582296" y="2840019"/>
              <a:ext cx="89648" cy="110803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30">
              <a:extLst>
                <a:ext uri="{FF2B5EF4-FFF2-40B4-BE49-F238E27FC236}">
                  <a16:creationId xmlns:a16="http://schemas.microsoft.com/office/drawing/2014/main" id="{E3D12F49-6711-D5A7-6D82-6160C81B7E8A}"/>
                </a:ext>
              </a:extLst>
            </p:cNvPr>
            <p:cNvSpPr/>
            <p:nvPr/>
          </p:nvSpPr>
          <p:spPr>
            <a:xfrm>
              <a:off x="3673735" y="2840017"/>
              <a:ext cx="89648" cy="110803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023">
              <a:extLst>
                <a:ext uri="{FF2B5EF4-FFF2-40B4-BE49-F238E27FC236}">
                  <a16:creationId xmlns:a16="http://schemas.microsoft.com/office/drawing/2014/main" id="{6C5927E9-1F4B-4D1F-FF32-803681142948}"/>
                </a:ext>
              </a:extLst>
            </p:cNvPr>
            <p:cNvSpPr/>
            <p:nvPr/>
          </p:nvSpPr>
          <p:spPr>
            <a:xfrm>
              <a:off x="3763383" y="2840017"/>
              <a:ext cx="89648" cy="110803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024">
              <a:extLst>
                <a:ext uri="{FF2B5EF4-FFF2-40B4-BE49-F238E27FC236}">
                  <a16:creationId xmlns:a16="http://schemas.microsoft.com/office/drawing/2014/main" id="{D2BDD63D-6353-ACC9-BF65-4DC8C59DE462}"/>
                </a:ext>
              </a:extLst>
            </p:cNvPr>
            <p:cNvSpPr/>
            <p:nvPr/>
          </p:nvSpPr>
          <p:spPr>
            <a:xfrm>
              <a:off x="3247015" y="2894700"/>
              <a:ext cx="335281" cy="998670"/>
            </a:xfrm>
            <a:prstGeom prst="roundRect">
              <a:avLst/>
            </a:prstGeom>
            <a:solidFill>
              <a:srgbClr val="740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A4E997-60A1-AEBA-200D-79D96C7C304C}"/>
                </a:ext>
              </a:extLst>
            </p:cNvPr>
            <p:cNvSpPr/>
            <p:nvPr/>
          </p:nvSpPr>
          <p:spPr>
            <a:xfrm>
              <a:off x="3853031" y="2829259"/>
              <a:ext cx="3741868" cy="379208"/>
            </a:xfrm>
            <a:prstGeom prst="rect">
              <a:avLst/>
            </a:prstGeom>
            <a:solidFill>
              <a:srgbClr val="BB9FC1"/>
            </a:solidFill>
            <a:ln>
              <a:solidFill>
                <a:srgbClr val="BB9F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E1C057-5918-A6A2-9FF2-A9CA0CBE20D3}"/>
                </a:ext>
              </a:extLst>
            </p:cNvPr>
            <p:cNvSpPr/>
            <p:nvPr/>
          </p:nvSpPr>
          <p:spPr>
            <a:xfrm>
              <a:off x="3853031" y="3572882"/>
              <a:ext cx="3741868" cy="379208"/>
            </a:xfrm>
            <a:prstGeom prst="rect">
              <a:avLst/>
            </a:prstGeom>
            <a:solidFill>
              <a:srgbClr val="BB9FC1"/>
            </a:solidFill>
            <a:ln>
              <a:solidFill>
                <a:srgbClr val="BB9F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2D4416B-8A33-BB93-9ACA-C8F56C8005BF}"/>
                </a:ext>
              </a:extLst>
            </p:cNvPr>
            <p:cNvSpPr/>
            <p:nvPr/>
          </p:nvSpPr>
          <p:spPr>
            <a:xfrm rot="5400000">
              <a:off x="7557246" y="2866911"/>
              <a:ext cx="1118795" cy="1043492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5840DDC-D95E-3A9D-6B22-7591446B2EF7}"/>
                </a:ext>
              </a:extLst>
            </p:cNvPr>
            <p:cNvSpPr/>
            <p:nvPr/>
          </p:nvSpPr>
          <p:spPr>
            <a:xfrm rot="5400000">
              <a:off x="8372748" y="3259117"/>
              <a:ext cx="274893" cy="256391"/>
            </a:xfrm>
            <a:prstGeom prst="triangle">
              <a:avLst/>
            </a:prstGeom>
            <a:solidFill>
              <a:srgbClr val="BB9FC1"/>
            </a:solidFill>
            <a:ln>
              <a:solidFill>
                <a:srgbClr val="BB9F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F9C625-75FE-492D-4F68-DB18DF9F0332}"/>
                </a:ext>
              </a:extLst>
            </p:cNvPr>
            <p:cNvSpPr/>
            <p:nvPr/>
          </p:nvSpPr>
          <p:spPr>
            <a:xfrm>
              <a:off x="3853031" y="3208467"/>
              <a:ext cx="3741868" cy="379208"/>
            </a:xfrm>
            <a:prstGeom prst="rect">
              <a:avLst/>
            </a:prstGeom>
            <a:solidFill>
              <a:srgbClr val="EDE4E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357102-7E79-75F2-9237-BC571E363056}"/>
              </a:ext>
            </a:extLst>
          </p:cNvPr>
          <p:cNvGrpSpPr/>
          <p:nvPr/>
        </p:nvGrpSpPr>
        <p:grpSpPr>
          <a:xfrm>
            <a:off x="2857776" y="5476790"/>
            <a:ext cx="5909707" cy="1011221"/>
            <a:chOff x="3247015" y="2829259"/>
            <a:chExt cx="5391375" cy="1122831"/>
          </a:xfrm>
        </p:grpSpPr>
        <p:sp>
          <p:nvSpPr>
            <p:cNvPr id="26" name="Rectangle: Rounded Corners 1033">
              <a:extLst>
                <a:ext uri="{FF2B5EF4-FFF2-40B4-BE49-F238E27FC236}">
                  <a16:creationId xmlns:a16="http://schemas.microsoft.com/office/drawing/2014/main" id="{91FC29B8-F0A5-DE88-A0D0-4CB509DA96E4}"/>
                </a:ext>
              </a:extLst>
            </p:cNvPr>
            <p:cNvSpPr/>
            <p:nvPr/>
          </p:nvSpPr>
          <p:spPr>
            <a:xfrm>
              <a:off x="3582296" y="2840019"/>
              <a:ext cx="89648" cy="110803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1034">
              <a:extLst>
                <a:ext uri="{FF2B5EF4-FFF2-40B4-BE49-F238E27FC236}">
                  <a16:creationId xmlns:a16="http://schemas.microsoft.com/office/drawing/2014/main" id="{5F51B18E-03AC-CA77-73E5-5F1BA140099B}"/>
                </a:ext>
              </a:extLst>
            </p:cNvPr>
            <p:cNvSpPr/>
            <p:nvPr/>
          </p:nvSpPr>
          <p:spPr>
            <a:xfrm>
              <a:off x="3673735" y="2840017"/>
              <a:ext cx="89648" cy="110803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1035">
              <a:extLst>
                <a:ext uri="{FF2B5EF4-FFF2-40B4-BE49-F238E27FC236}">
                  <a16:creationId xmlns:a16="http://schemas.microsoft.com/office/drawing/2014/main" id="{C3573A79-2158-4386-2C58-9613BAD3F72D}"/>
                </a:ext>
              </a:extLst>
            </p:cNvPr>
            <p:cNvSpPr/>
            <p:nvPr/>
          </p:nvSpPr>
          <p:spPr>
            <a:xfrm>
              <a:off x="3763383" y="2840017"/>
              <a:ext cx="89648" cy="110803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1036">
              <a:extLst>
                <a:ext uri="{FF2B5EF4-FFF2-40B4-BE49-F238E27FC236}">
                  <a16:creationId xmlns:a16="http://schemas.microsoft.com/office/drawing/2014/main" id="{AA09F85F-2301-6A14-6045-5A0262FA9C49}"/>
                </a:ext>
              </a:extLst>
            </p:cNvPr>
            <p:cNvSpPr/>
            <p:nvPr/>
          </p:nvSpPr>
          <p:spPr>
            <a:xfrm>
              <a:off x="3247015" y="2894700"/>
              <a:ext cx="335281" cy="998670"/>
            </a:xfrm>
            <a:prstGeom prst="roundRect">
              <a:avLst/>
            </a:prstGeom>
            <a:solidFill>
              <a:srgbClr val="740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F1BD6F-FA10-B594-8EB5-A7D98F7E1BCE}"/>
                </a:ext>
              </a:extLst>
            </p:cNvPr>
            <p:cNvSpPr/>
            <p:nvPr/>
          </p:nvSpPr>
          <p:spPr>
            <a:xfrm>
              <a:off x="3853031" y="2829259"/>
              <a:ext cx="3741868" cy="3792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1E57D7B-A2CA-DCE4-5C5C-FC7C33DBAD11}"/>
                </a:ext>
              </a:extLst>
            </p:cNvPr>
            <p:cNvSpPr/>
            <p:nvPr/>
          </p:nvSpPr>
          <p:spPr>
            <a:xfrm>
              <a:off x="3853031" y="3572882"/>
              <a:ext cx="3741868" cy="3792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2C05686-9006-4D00-43BD-FAFC2CD1A145}"/>
                </a:ext>
              </a:extLst>
            </p:cNvPr>
            <p:cNvSpPr/>
            <p:nvPr/>
          </p:nvSpPr>
          <p:spPr>
            <a:xfrm rot="5400000">
              <a:off x="7557246" y="2866911"/>
              <a:ext cx="1118795" cy="1043492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5C7EA1C-B67C-A819-190D-0F4CE9FCE413}"/>
                </a:ext>
              </a:extLst>
            </p:cNvPr>
            <p:cNvSpPr/>
            <p:nvPr/>
          </p:nvSpPr>
          <p:spPr>
            <a:xfrm rot="5400000">
              <a:off x="8372748" y="3259117"/>
              <a:ext cx="274893" cy="256391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C4F9643-EF31-8D64-1B7E-C27A88002071}"/>
                </a:ext>
              </a:extLst>
            </p:cNvPr>
            <p:cNvSpPr/>
            <p:nvPr/>
          </p:nvSpPr>
          <p:spPr>
            <a:xfrm>
              <a:off x="3853031" y="3208467"/>
              <a:ext cx="3741868" cy="37920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0F285BE-1591-C044-7DB8-07B1DF0CB2A1}"/>
              </a:ext>
            </a:extLst>
          </p:cNvPr>
          <p:cNvSpPr txBox="1"/>
          <p:nvPr/>
        </p:nvSpPr>
        <p:spPr>
          <a:xfrm>
            <a:off x="3533507" y="2437457"/>
            <a:ext cx="409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 cm 3 mm =       mm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62BBDF-8F16-223E-318E-DF727D45B750}"/>
              </a:ext>
            </a:extLst>
          </p:cNvPr>
          <p:cNvSpPr txBox="1"/>
          <p:nvPr/>
        </p:nvSpPr>
        <p:spPr>
          <a:xfrm>
            <a:off x="3434327" y="4106909"/>
            <a:ext cx="409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 cm 4 mm =       mm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B19517-1209-BCA8-5635-9F3ABD8755C5}"/>
              </a:ext>
            </a:extLst>
          </p:cNvPr>
          <p:cNvSpPr txBox="1"/>
          <p:nvPr/>
        </p:nvSpPr>
        <p:spPr>
          <a:xfrm>
            <a:off x="3434327" y="5665896"/>
            <a:ext cx="409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 cm 7 mm =       mm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1DC493-C6F2-03D9-8BDA-CE0F11727149}"/>
              </a:ext>
            </a:extLst>
          </p:cNvPr>
          <p:cNvSpPr/>
          <p:nvPr/>
        </p:nvSpPr>
        <p:spPr>
          <a:xfrm>
            <a:off x="6123102" y="2448842"/>
            <a:ext cx="557398" cy="5573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641729-0A40-1524-34D3-D268ABA527EB}"/>
              </a:ext>
            </a:extLst>
          </p:cNvPr>
          <p:cNvSpPr/>
          <p:nvPr/>
        </p:nvSpPr>
        <p:spPr>
          <a:xfrm>
            <a:off x="6038834" y="4148148"/>
            <a:ext cx="557398" cy="5573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9F543-8FAA-5F78-A9F6-B774098C9111}"/>
              </a:ext>
            </a:extLst>
          </p:cNvPr>
          <p:cNvSpPr/>
          <p:nvPr/>
        </p:nvSpPr>
        <p:spPr>
          <a:xfrm>
            <a:off x="6038834" y="5665896"/>
            <a:ext cx="557398" cy="5573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5AC0DB-D8BB-6502-E226-F316839D1488}"/>
              </a:ext>
            </a:extLst>
          </p:cNvPr>
          <p:cNvSpPr txBox="1"/>
          <p:nvPr/>
        </p:nvSpPr>
        <p:spPr>
          <a:xfrm>
            <a:off x="6075466" y="2405679"/>
            <a:ext cx="80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62F848-B1C1-B0C2-5FFE-F52EC44BD115}"/>
              </a:ext>
            </a:extLst>
          </p:cNvPr>
          <p:cNvSpPr txBox="1"/>
          <p:nvPr/>
        </p:nvSpPr>
        <p:spPr>
          <a:xfrm>
            <a:off x="5990850" y="4106909"/>
            <a:ext cx="80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F1E51E-6672-7DD2-8122-AE66719A4113}"/>
              </a:ext>
            </a:extLst>
          </p:cNvPr>
          <p:cNvSpPr txBox="1"/>
          <p:nvPr/>
        </p:nvSpPr>
        <p:spPr>
          <a:xfrm>
            <a:off x="6000073" y="5638063"/>
            <a:ext cx="80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6B0AEEC-4DE1-8942-0C68-53CC97084DB9}"/>
              </a:ext>
            </a:extLst>
          </p:cNvPr>
          <p:cNvSpPr/>
          <p:nvPr/>
        </p:nvSpPr>
        <p:spPr>
          <a:xfrm>
            <a:off x="2902772" y="260486"/>
            <a:ext cx="6114102" cy="160252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63F56B-8446-C683-2285-532DF3D14E46}"/>
              </a:ext>
            </a:extLst>
          </p:cNvPr>
          <p:cNvSpPr txBox="1"/>
          <p:nvPr/>
        </p:nvSpPr>
        <p:spPr>
          <a:xfrm>
            <a:off x="3347916" y="385113"/>
            <a:ext cx="269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4 cm 2 mm =      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BCCF2B-4DC1-FFCF-2130-3C4EEA4B7899}"/>
              </a:ext>
            </a:extLst>
          </p:cNvPr>
          <p:cNvSpPr txBox="1"/>
          <p:nvPr/>
        </p:nvSpPr>
        <p:spPr>
          <a:xfrm>
            <a:off x="5840519" y="389953"/>
            <a:ext cx="327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40 mm + 2 mm    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B6FBE3-92D5-F86E-E189-E25C4EBF305C}"/>
              </a:ext>
            </a:extLst>
          </p:cNvPr>
          <p:cNvSpPr txBox="1"/>
          <p:nvPr/>
        </p:nvSpPr>
        <p:spPr>
          <a:xfrm>
            <a:off x="5536990" y="1036469"/>
            <a:ext cx="327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= 42 mm</a:t>
            </a:r>
          </a:p>
        </p:txBody>
      </p:sp>
    </p:spTree>
    <p:extLst>
      <p:ext uri="{BB962C8B-B14F-4D97-AF65-F5344CB8AC3E}">
        <p14:creationId xmlns:p14="http://schemas.microsoft.com/office/powerpoint/2010/main" val="333236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5" grpId="0"/>
      <p:bldP spid="36" grpId="0"/>
      <p:bldP spid="37" grpId="0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  <p:bldP spid="42" grpId="0"/>
      <p:bldP spid="43" grpId="0"/>
      <p:bldP spid="44" grpId="0" animBg="1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07A7D-F386-F774-10B0-0667604C2A1B}"/>
              </a:ext>
            </a:extLst>
          </p:cNvPr>
          <p:cNvGrpSpPr/>
          <p:nvPr/>
        </p:nvGrpSpPr>
        <p:grpSpPr>
          <a:xfrm>
            <a:off x="-125259" y="1609472"/>
            <a:ext cx="12442517" cy="3639055"/>
            <a:chOff x="967549" y="1459751"/>
            <a:chExt cx="9889781" cy="289245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38C4C4B-27F3-272F-96F7-E14D93ABF01D}"/>
                </a:ext>
              </a:extLst>
            </p:cNvPr>
            <p:cNvGrpSpPr/>
            <p:nvPr/>
          </p:nvGrpSpPr>
          <p:grpSpPr>
            <a:xfrm>
              <a:off x="967549" y="1587101"/>
              <a:ext cx="5694891" cy="2765108"/>
              <a:chOff x="1790509" y="1733740"/>
              <a:chExt cx="5694891" cy="2765108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995E509-D428-B35A-B62A-8D0CDBCC4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660" b="92766" l="3934" r="88852">
                            <a14:foregroundMark x1="26885" y1="44255" x2="26885" y2="44255"/>
                            <a14:foregroundMark x1="8852" y1="22553" x2="8852" y2="22553"/>
                            <a14:foregroundMark x1="26885" y1="7660" x2="26885" y2="7660"/>
                            <a14:foregroundMark x1="4262" y1="20426" x2="4262" y2="20426"/>
                            <a14:foregroundMark x1="31803" y1="92766" x2="31803" y2="92766"/>
                            <a14:foregroundMark x1="34098" y1="38723" x2="34098" y2="38723"/>
                            <a14:backgroundMark x1="56721" y1="54043" x2="56721" y2="54043"/>
                            <a14:backgroundMark x1="50820" y1="48085" x2="50820" y2="48085"/>
                            <a14:backgroundMark x1="49180" y1="47660" x2="49180" y2="47660"/>
                            <a14:backgroundMark x1="48852" y1="51915" x2="48852" y2="51915"/>
                            <a14:backgroundMark x1="47869" y1="55745" x2="47869" y2="55745"/>
                            <a14:backgroundMark x1="47541" y1="61277" x2="47541" y2="65106"/>
                            <a14:backgroundMark x1="47541" y1="70213" x2="47541" y2="72340"/>
                            <a14:backgroundMark x1="47541" y1="71915" x2="47541" y2="71915"/>
                            <a14:backgroundMark x1="45574" y1="68511" x2="45574" y2="68511"/>
                            <a14:backgroundMark x1="44262" y1="71489" x2="44262" y2="71489"/>
                            <a14:backgroundMark x1="44262" y1="79149" x2="44262" y2="79149"/>
                            <a14:backgroundMark x1="44262" y1="81277" x2="44262" y2="82553"/>
                            <a14:backgroundMark x1="43607" y1="74043" x2="43607" y2="74043"/>
                            <a14:backgroundMark x1="45902" y1="84681" x2="45902" y2="84681"/>
                            <a14:backgroundMark x1="45902" y1="84681" x2="45902" y2="84681"/>
                            <a14:backgroundMark x1="44590" y1="85957" x2="44590" y2="85957"/>
                            <a14:backgroundMark x1="41967" y1="89787" x2="41967" y2="8978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90509" y="1733740"/>
                <a:ext cx="3588757" cy="2765108"/>
              </a:xfrm>
              <a:prstGeom prst="rect">
                <a:avLst/>
              </a:prstGeom>
            </p:spPr>
          </p:pic>
          <p:sp>
            <p:nvSpPr>
              <p:cNvPr id="44" name="Rectangle: Rounded Corners 3">
                <a:extLst>
                  <a:ext uri="{FF2B5EF4-FFF2-40B4-BE49-F238E27FC236}">
                    <a16:creationId xmlns:a16="http://schemas.microsoft.com/office/drawing/2014/main" id="{AC818E62-D449-D604-0CD9-5DEC5B368B14}"/>
                  </a:ext>
                </a:extLst>
              </p:cNvPr>
              <p:cNvSpPr/>
              <p:nvPr/>
            </p:nvSpPr>
            <p:spPr>
              <a:xfrm>
                <a:off x="3218688" y="2340864"/>
                <a:ext cx="4266712" cy="204825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627B690-CDF8-FC89-73CE-72D27572ECE2}"/>
                </a:ext>
              </a:extLst>
            </p:cNvPr>
            <p:cNvGrpSpPr/>
            <p:nvPr/>
          </p:nvGrpSpPr>
          <p:grpSpPr>
            <a:xfrm>
              <a:off x="6970502" y="1459751"/>
              <a:ext cx="3886828" cy="2783731"/>
              <a:chOff x="6737139" y="1588102"/>
              <a:chExt cx="3886828" cy="2783731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BCF571B9-12D8-475A-6E95-E5E8D77AB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10" b="95575" l="9921" r="98810">
                            <a14:foregroundMark x1="58730" y1="36726" x2="58730" y2="36726"/>
                            <a14:foregroundMark x1="63492" y1="36726" x2="63492" y2="36726"/>
                            <a14:foregroundMark x1="76190" y1="42035" x2="76190" y2="42035"/>
                            <a14:foregroundMark x1="72222" y1="5752" x2="72222" y2="5752"/>
                            <a14:foregroundMark x1="91270" y1="17699" x2="91270" y2="17699"/>
                            <a14:foregroundMark x1="99206" y1="19027" x2="99206" y2="19027"/>
                            <a14:foregroundMark x1="60317" y1="92035" x2="60317" y2="92035"/>
                            <a14:foregroundMark x1="63889" y1="95575" x2="63889" y2="95575"/>
                            <a14:backgroundMark x1="99206" y1="19469" x2="99206" y2="1946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97303" y="1588102"/>
                <a:ext cx="3026664" cy="2714389"/>
              </a:xfrm>
              <a:prstGeom prst="rect">
                <a:avLst/>
              </a:prstGeom>
            </p:spPr>
          </p:pic>
          <p:sp>
            <p:nvSpPr>
              <p:cNvPr id="42" name="Rectangle: Rounded Corners 6">
                <a:extLst>
                  <a:ext uri="{FF2B5EF4-FFF2-40B4-BE49-F238E27FC236}">
                    <a16:creationId xmlns:a16="http://schemas.microsoft.com/office/drawing/2014/main" id="{A16EE58D-9FB3-C82D-C96E-1DF8D867814D}"/>
                  </a:ext>
                </a:extLst>
              </p:cNvPr>
              <p:cNvSpPr/>
              <p:nvPr/>
            </p:nvSpPr>
            <p:spPr>
              <a:xfrm>
                <a:off x="6737139" y="2323577"/>
                <a:ext cx="2439481" cy="204825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EF8601A-3B75-1FF4-3A0D-268764D2227E}"/>
              </a:ext>
            </a:extLst>
          </p:cNvPr>
          <p:cNvSpPr txBox="1"/>
          <p:nvPr/>
        </p:nvSpPr>
        <p:spPr>
          <a:xfrm>
            <a:off x="345232" y="354563"/>
            <a:ext cx="877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3. </a:t>
            </a:r>
            <a:r>
              <a:rPr lang="en-US" sz="3600" b="1" dirty="0" err="1"/>
              <a:t>Số</a:t>
            </a:r>
            <a:r>
              <a:rPr lang="en-US" sz="3600" b="1" dirty="0"/>
              <a:t>  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04B5E1-A8C2-86E1-0B14-EF62E44C1B1E}"/>
              </a:ext>
            </a:extLst>
          </p:cNvPr>
          <p:cNvSpPr txBox="1"/>
          <p:nvPr/>
        </p:nvSpPr>
        <p:spPr>
          <a:xfrm>
            <a:off x="2072620" y="3105834"/>
            <a:ext cx="3050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34 mm + 27 mm =    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2863BD-9130-CE2C-E163-E2976AB2DF79}"/>
              </a:ext>
            </a:extLst>
          </p:cNvPr>
          <p:cNvSpPr txBox="1"/>
          <p:nvPr/>
        </p:nvSpPr>
        <p:spPr>
          <a:xfrm>
            <a:off x="2058834" y="3964599"/>
            <a:ext cx="3343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618 mm - 124 mm =      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DBF7D7-32D6-0BDE-4665-71CDFE229926}"/>
              </a:ext>
            </a:extLst>
          </p:cNvPr>
          <p:cNvSpPr txBox="1"/>
          <p:nvPr/>
        </p:nvSpPr>
        <p:spPr>
          <a:xfrm>
            <a:off x="7463925" y="3059135"/>
            <a:ext cx="2015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7 mm x 5 =      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282763-E893-5DA9-24E9-6F508067DF9E}"/>
              </a:ext>
            </a:extLst>
          </p:cNvPr>
          <p:cNvSpPr txBox="1"/>
          <p:nvPr/>
        </p:nvSpPr>
        <p:spPr>
          <a:xfrm>
            <a:off x="7342621" y="3888577"/>
            <a:ext cx="20812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12 mm : 2 =      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A269C4-4038-4C64-5D1A-B2098A5ED99E}"/>
              </a:ext>
            </a:extLst>
          </p:cNvPr>
          <p:cNvSpPr txBox="1"/>
          <p:nvPr/>
        </p:nvSpPr>
        <p:spPr>
          <a:xfrm>
            <a:off x="9213208" y="3059135"/>
            <a:ext cx="1307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35 mm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2F6A5D-FA51-FCDD-4CF4-91F441BF48D3}"/>
              </a:ext>
            </a:extLst>
          </p:cNvPr>
          <p:cNvSpPr txBox="1"/>
          <p:nvPr/>
        </p:nvSpPr>
        <p:spPr>
          <a:xfrm>
            <a:off x="4991374" y="3095721"/>
            <a:ext cx="1307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61 mm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F91FAD-96A0-0E5C-E807-36CAE9490BA5}"/>
              </a:ext>
            </a:extLst>
          </p:cNvPr>
          <p:cNvSpPr txBox="1"/>
          <p:nvPr/>
        </p:nvSpPr>
        <p:spPr>
          <a:xfrm>
            <a:off x="5298126" y="3934914"/>
            <a:ext cx="15740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494 mm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7A329A-871F-A78D-C316-87DB5F5E4B8F}"/>
              </a:ext>
            </a:extLst>
          </p:cNvPr>
          <p:cNvSpPr txBox="1"/>
          <p:nvPr/>
        </p:nvSpPr>
        <p:spPr>
          <a:xfrm>
            <a:off x="9213208" y="3849433"/>
            <a:ext cx="1307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6 mm</a:t>
            </a:r>
          </a:p>
        </p:txBody>
      </p: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F8601A-3B75-1FF4-3A0D-268764D2227E}"/>
              </a:ext>
            </a:extLst>
          </p:cNvPr>
          <p:cNvSpPr txBox="1"/>
          <p:nvPr/>
        </p:nvSpPr>
        <p:spPr>
          <a:xfrm>
            <a:off x="345232" y="354563"/>
            <a:ext cx="8770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4. </a:t>
            </a:r>
            <a:r>
              <a:rPr lang="en-US" sz="3600" b="1" dirty="0" err="1"/>
              <a:t>Vẽ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thẳng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:</a:t>
            </a:r>
          </a:p>
          <a:p>
            <a:endParaRPr lang="en-US" sz="3600" b="1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16B5097-5531-804F-16CF-1B286D735FE3}"/>
              </a:ext>
            </a:extLst>
          </p:cNvPr>
          <p:cNvSpPr/>
          <p:nvPr/>
        </p:nvSpPr>
        <p:spPr>
          <a:xfrm>
            <a:off x="1234440" y="1189132"/>
            <a:ext cx="3331468" cy="140166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a) 40 mm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A5FD957-7630-C0D4-217A-3D28543442C7}"/>
              </a:ext>
            </a:extLst>
          </p:cNvPr>
          <p:cNvSpPr/>
          <p:nvPr/>
        </p:nvSpPr>
        <p:spPr>
          <a:xfrm>
            <a:off x="7204911" y="1189132"/>
            <a:ext cx="3331468" cy="1401668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b) 35 mm</a:t>
            </a:r>
          </a:p>
        </p:txBody>
      </p:sp>
      <p:pic>
        <p:nvPicPr>
          <p:cNvPr id="6" name="Picture 6" descr="Mẫu giấy 4 ô ly - Mẫu giấy luyện viết chữ đẹp - Download.vn">
            <a:extLst>
              <a:ext uri="{FF2B5EF4-FFF2-40B4-BE49-F238E27FC236}">
                <a16:creationId xmlns:a16="http://schemas.microsoft.com/office/drawing/2014/main" id="{46375583-E24B-BCB3-B682-9131DF57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" y="2659224"/>
            <a:ext cx="5859624" cy="42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ước đo chỉ số thước đo Hình ảnh vector miễn phí trên">
            <a:extLst>
              <a:ext uri="{FF2B5EF4-FFF2-40B4-BE49-F238E27FC236}">
                <a16:creationId xmlns:a16="http://schemas.microsoft.com/office/drawing/2014/main" id="{F8C8D878-4E14-3579-2A80-AFB4B25D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6" y="3333929"/>
            <a:ext cx="4837176" cy="241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ẫu giấy 4 ô ly - Mẫu giấy luyện viết chữ đẹp - Download.vn">
            <a:extLst>
              <a:ext uri="{FF2B5EF4-FFF2-40B4-BE49-F238E27FC236}">
                <a16:creationId xmlns:a16="http://schemas.microsoft.com/office/drawing/2014/main" id="{04E48CAB-8F1D-44E6-A9AA-E9AA1B517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59224"/>
            <a:ext cx="5859624" cy="42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6C80CC-271D-5B6A-2FD5-E138379FB242}"/>
              </a:ext>
            </a:extLst>
          </p:cNvPr>
          <p:cNvCxnSpPr/>
          <p:nvPr/>
        </p:nvCxnSpPr>
        <p:spPr>
          <a:xfrm>
            <a:off x="541176" y="4142792"/>
            <a:ext cx="0" cy="93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E0A11E-801C-6727-2324-207429D78715}"/>
              </a:ext>
            </a:extLst>
          </p:cNvPr>
          <p:cNvCxnSpPr/>
          <p:nvPr/>
        </p:nvCxnSpPr>
        <p:spPr>
          <a:xfrm>
            <a:off x="2046888" y="4148888"/>
            <a:ext cx="0" cy="93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ình ảnh Vector Biểu Tượng Bút Chì PNG , Nghệ Thuật, Nền, đen PNG và Vector  với nền trong suốt để tải xuống miễn phí">
            <a:extLst>
              <a:ext uri="{FF2B5EF4-FFF2-40B4-BE49-F238E27FC236}">
                <a16:creationId xmlns:a16="http://schemas.microsoft.com/office/drawing/2014/main" id="{5EBA7851-B469-3224-2CA9-5860F7DD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10000" r="90000">
                        <a14:foregroundMark x1="49531" y1="82344" x2="49531" y2="82344"/>
                        <a14:foregroundMark x1="49375" y1="78438" x2="49375" y2="78438"/>
                        <a14:foregroundMark x1="49844" y1="87969" x2="49844" y2="87969"/>
                        <a14:foregroundMark x1="49844" y1="81875" x2="49844" y2="81875"/>
                        <a14:foregroundMark x1="49531" y1="9844" x2="49531" y2="9844"/>
                        <a14:foregroundMark x1="49063" y1="81094" x2="49063" y2="8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823">
            <a:off x="-124290" y="2611825"/>
            <a:ext cx="1791680" cy="17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0BF07B-DFC7-4D2D-12DB-C7F9F6C9582F}"/>
              </a:ext>
            </a:extLst>
          </p:cNvPr>
          <p:cNvCxnSpPr>
            <a:cxnSpLocks/>
          </p:cNvCxnSpPr>
          <p:nvPr/>
        </p:nvCxnSpPr>
        <p:spPr>
          <a:xfrm flipH="1">
            <a:off x="543786" y="4197656"/>
            <a:ext cx="15031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F87ED6-BEAC-B94E-1C7E-CF56DAB0A6A6}"/>
              </a:ext>
            </a:extLst>
          </p:cNvPr>
          <p:cNvSpPr txBox="1"/>
          <p:nvPr/>
        </p:nvSpPr>
        <p:spPr>
          <a:xfrm>
            <a:off x="833227" y="3763551"/>
            <a:ext cx="1056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40 mm</a:t>
            </a:r>
          </a:p>
        </p:txBody>
      </p:sp>
      <p:pic>
        <p:nvPicPr>
          <p:cNvPr id="14" name="Picture 2" descr="Thước đo chỉ số thước đo Hình ảnh vector miễn phí trên">
            <a:extLst>
              <a:ext uri="{FF2B5EF4-FFF2-40B4-BE49-F238E27FC236}">
                <a16:creationId xmlns:a16="http://schemas.microsoft.com/office/drawing/2014/main" id="{EE465889-DBD6-8BD0-E210-50E0B96B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03" y="3333929"/>
            <a:ext cx="4837176" cy="241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DDCBD3-D8B0-6809-A8CF-E60E41F00B89}"/>
              </a:ext>
            </a:extLst>
          </p:cNvPr>
          <p:cNvCxnSpPr/>
          <p:nvPr/>
        </p:nvCxnSpPr>
        <p:spPr>
          <a:xfrm>
            <a:off x="6507793" y="4142792"/>
            <a:ext cx="0" cy="93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7F7368-3434-F88C-E960-3495F09276C9}"/>
              </a:ext>
            </a:extLst>
          </p:cNvPr>
          <p:cNvCxnSpPr/>
          <p:nvPr/>
        </p:nvCxnSpPr>
        <p:spPr>
          <a:xfrm>
            <a:off x="7824965" y="4148888"/>
            <a:ext cx="0" cy="93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 descr="Hình ảnh Vector Biểu Tượng Bút Chì PNG , Nghệ Thuật, Nền, đen PNG và Vector  với nền trong suốt để tải xuống miễn phí">
            <a:extLst>
              <a:ext uri="{FF2B5EF4-FFF2-40B4-BE49-F238E27FC236}">
                <a16:creationId xmlns:a16="http://schemas.microsoft.com/office/drawing/2014/main" id="{1BA0C53D-CDC0-577E-483E-C6D14A878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10000" r="90000">
                        <a14:foregroundMark x1="49531" y1="82344" x2="49531" y2="82344"/>
                        <a14:foregroundMark x1="49375" y1="78438" x2="49375" y2="78438"/>
                        <a14:foregroundMark x1="49844" y1="87969" x2="49844" y2="87969"/>
                        <a14:foregroundMark x1="49844" y1="81875" x2="49844" y2="81875"/>
                        <a14:foregroundMark x1="49531" y1="9844" x2="49531" y2="9844"/>
                        <a14:foregroundMark x1="49063" y1="81094" x2="49063" y2="8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823">
            <a:off x="5842327" y="2611825"/>
            <a:ext cx="1791680" cy="17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D36C2E-AD96-7A40-09A4-4F2F38BE48A7}"/>
              </a:ext>
            </a:extLst>
          </p:cNvPr>
          <p:cNvCxnSpPr>
            <a:cxnSpLocks/>
          </p:cNvCxnSpPr>
          <p:nvPr/>
        </p:nvCxnSpPr>
        <p:spPr>
          <a:xfrm flipH="1">
            <a:off x="6510403" y="4197656"/>
            <a:ext cx="13145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A7692A-AC9E-34C6-C0F6-D85D8EF03A93}"/>
              </a:ext>
            </a:extLst>
          </p:cNvPr>
          <p:cNvSpPr txBox="1"/>
          <p:nvPr/>
        </p:nvSpPr>
        <p:spPr>
          <a:xfrm>
            <a:off x="6799844" y="3763551"/>
            <a:ext cx="1056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35 mm</a:t>
            </a:r>
          </a:p>
        </p:txBody>
      </p:sp>
    </p:spTree>
    <p:extLst>
      <p:ext uri="{BB962C8B-B14F-4D97-AF65-F5344CB8AC3E}">
        <p14:creationId xmlns:p14="http://schemas.microsoft.com/office/powerpoint/2010/main" val="22651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12331 -2.59259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0847 0.0027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3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3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</TotalTime>
  <Words>160</Words>
  <Application>Microsoft Office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UTM HelvetIns</vt:lpstr>
      <vt:lpstr>UTM Alexander</vt:lpstr>
      <vt:lpstr>Calibri Light</vt:lpstr>
      <vt:lpstr>方正少儿简体</vt:lpstr>
      <vt:lpstr>Fujiyama</vt:lpstr>
      <vt:lpstr>Calibri</vt:lpstr>
      <vt:lpstr>Verdana</vt:lpstr>
      <vt:lpstr>UTM Davida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54</cp:revision>
  <dcterms:created xsi:type="dcterms:W3CDTF">2023-04-09T01:12:44Z</dcterms:created>
  <dcterms:modified xsi:type="dcterms:W3CDTF">2023-07-19T05:37:20Z</dcterms:modified>
</cp:coreProperties>
</file>