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06" y="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69E44-A149-4B92-955A-682BB74F180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7F98C-D9F7-4D9D-94DD-FEF21556A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4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2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8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4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0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91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91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1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8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7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74A47-6F7A-4315-81F5-FC0CE79F2CC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88D2C-C63A-4C1A-BB78-5BA84529D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6" r:id="rId3"/>
    <p:sldLayoutId id="2147483675" r:id="rId4"/>
    <p:sldLayoutId id="2147483661" r:id="rId5"/>
    <p:sldLayoutId id="2147483660" r:id="rId6"/>
    <p:sldLayoutId id="2147483650" r:id="rId7"/>
    <p:sldLayoutId id="2147483680" r:id="rId8"/>
    <p:sldLayoutId id="2147483679" r:id="rId9"/>
    <p:sldLayoutId id="214748367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160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 CHUNG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81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8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chung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4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6" y="232534"/>
            <a:ext cx="11930342" cy="34946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81540" y="848078"/>
            <a:ext cx="12125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30220" y="848078"/>
            <a:ext cx="616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11BDF8-21A2-4DC7-F321-4CF9B6A2D43E}"/>
              </a:ext>
            </a:extLst>
          </p:cNvPr>
          <p:cNvSpPr txBox="1"/>
          <p:nvPr/>
        </p:nvSpPr>
        <p:spPr>
          <a:xfrm>
            <a:off x="1838292" y="3850599"/>
            <a:ext cx="3695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12108</a:t>
            </a:r>
            <a:endParaRPr kumimoji="0" lang="en-US" sz="4400" b="1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6E63A-439D-2680-E0DB-AE0E1C47BAFB}"/>
              </a:ext>
            </a:extLst>
          </p:cNvPr>
          <p:cNvSpPr txBox="1"/>
          <p:nvPr/>
        </p:nvSpPr>
        <p:spPr>
          <a:xfrm>
            <a:off x="3056758" y="4539287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60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F8A9E9-0DF3-120F-C293-C2F17A16692E}"/>
              </a:ext>
            </a:extLst>
          </p:cNvPr>
          <p:cNvSpPr/>
          <p:nvPr/>
        </p:nvSpPr>
        <p:spPr>
          <a:xfrm>
            <a:off x="1863475" y="5239328"/>
            <a:ext cx="1828800" cy="10208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8E42F9-8433-282A-6785-09471B8EFC25}"/>
              </a:ext>
            </a:extLst>
          </p:cNvPr>
          <p:cNvSpPr txBox="1"/>
          <p:nvPr/>
        </p:nvSpPr>
        <p:spPr>
          <a:xfrm>
            <a:off x="3297462" y="5314466"/>
            <a:ext cx="472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A6590D-AABD-852E-45CC-A16C2B89CCB2}"/>
              </a:ext>
            </a:extLst>
          </p:cNvPr>
          <p:cNvSpPr txBox="1"/>
          <p:nvPr/>
        </p:nvSpPr>
        <p:spPr>
          <a:xfrm>
            <a:off x="1461208" y="4218773"/>
            <a:ext cx="60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C93925-3C0E-9137-AC46-FA06C9F27DF0}"/>
              </a:ext>
            </a:extLst>
          </p:cNvPr>
          <p:cNvSpPr txBox="1"/>
          <p:nvPr/>
        </p:nvSpPr>
        <p:spPr>
          <a:xfrm>
            <a:off x="2941733" y="5304174"/>
            <a:ext cx="521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39028C-95FE-82C5-ED70-CF0E9CED70C2}"/>
              </a:ext>
            </a:extLst>
          </p:cNvPr>
          <p:cNvSpPr txBox="1"/>
          <p:nvPr/>
        </p:nvSpPr>
        <p:spPr>
          <a:xfrm>
            <a:off x="2578047" y="5290372"/>
            <a:ext cx="47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DB18A4-9AE2-21A3-0DD7-F0CBC1DCDAB1}"/>
              </a:ext>
            </a:extLst>
          </p:cNvPr>
          <p:cNvSpPr txBox="1"/>
          <p:nvPr/>
        </p:nvSpPr>
        <p:spPr>
          <a:xfrm>
            <a:off x="2204698" y="5304174"/>
            <a:ext cx="521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DB18A4-9AE2-21A3-0DD7-F0CBC1DCDAB1}"/>
              </a:ext>
            </a:extLst>
          </p:cNvPr>
          <p:cNvSpPr txBox="1"/>
          <p:nvPr/>
        </p:nvSpPr>
        <p:spPr>
          <a:xfrm>
            <a:off x="1875158" y="5314465"/>
            <a:ext cx="521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60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5BED9693-7297-41A6-89C4-BAD052E1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424" y="385059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D9F519B5-4D29-4A80-8881-1627C75A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104" y="3850599"/>
            <a:ext cx="16962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7 5 1 4 4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70DED31A-E6EC-4700-9762-1E2767C2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656" y="42574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A6CC2B06-D191-4453-A495-4637A959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826" y="42293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6D4CA91C-7CC5-462B-8379-CED460C4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0" y="423017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816391FD-A008-4A4F-9A14-44CB00A4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506" y="505287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82DBECD5-F1E9-4EDC-8505-4EB5F7E7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620" y="46469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B44A66DF-D255-4134-A605-32433E99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100" y="5052873"/>
            <a:ext cx="394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98FC677D-0891-4484-AD22-F41AB0A0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898" y="425744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798" y="4658011"/>
            <a:ext cx="398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CA5EA02-BC56-2A45-302B-9D580B7E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11" y="3985083"/>
            <a:ext cx="1436877" cy="1066892"/>
          </a:xfrm>
          <a:prstGeom prst="rect">
            <a:avLst/>
          </a:prstGeom>
        </p:spPr>
      </p:pic>
      <p:sp>
        <p:nvSpPr>
          <p:cNvPr id="38" name="TextBox 38">
            <a:extLst>
              <a:ext uri="{FF2B5EF4-FFF2-40B4-BE49-F238E27FC236}">
                <a16:creationId xmlns:a16="http://schemas.microsoft.com/office/drawing/2014/main" id="{0AB66B3F-981C-DA59-9DC2-BC48AA6E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309" y="4257443"/>
            <a:ext cx="4026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0980FA-60F1-A4BF-D733-526F38EFA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193" y="4257443"/>
            <a:ext cx="377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7258AC48-1C8C-81FB-4990-E6E05F3B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919" y="5458820"/>
            <a:ext cx="559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7258AC48-1C8C-81FB-4990-E6E05F3B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847" y="5458820"/>
            <a:ext cx="559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0980FA-60F1-A4BF-D733-526F38EFA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488" y="4257443"/>
            <a:ext cx="377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0980FA-60F1-A4BF-D733-526F38EFA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203" y="5961861"/>
            <a:ext cx="377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ED9693-7297-41A6-89C4-BAD052E1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748" y="385059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id="{D9F519B5-4D29-4A80-8881-1627C75A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428" y="3850599"/>
            <a:ext cx="16962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1 6 8 9 5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70DED31A-E6EC-4700-9762-1E2767C2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980" y="42574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36">
            <a:extLst>
              <a:ext uri="{FF2B5EF4-FFF2-40B4-BE49-F238E27FC236}">
                <a16:creationId xmlns:a16="http://schemas.microsoft.com/office/drawing/2014/main" id="{816391FD-A008-4A4F-9A14-44CB00A4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586" y="466524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82DBECD5-F1E9-4EDC-8505-4EB5F7E7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00" y="425932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B44A66DF-D255-4134-A605-32433E99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0180" y="4665247"/>
            <a:ext cx="394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98FC677D-0891-4484-AD22-F41AB0A0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3222" y="425744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88F6F4A-9BB4-420B-A292-428AA4BF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878" y="4270385"/>
            <a:ext cx="398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CA5EA02-BC56-2A45-302B-9D580B7E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679" y="3956149"/>
            <a:ext cx="1073331" cy="1066892"/>
          </a:xfrm>
          <a:prstGeom prst="rect">
            <a:avLst/>
          </a:prstGeom>
        </p:spPr>
      </p:pic>
      <p:sp>
        <p:nvSpPr>
          <p:cNvPr id="55" name="TextBox 38">
            <a:extLst>
              <a:ext uri="{FF2B5EF4-FFF2-40B4-BE49-F238E27FC236}">
                <a16:creationId xmlns:a16="http://schemas.microsoft.com/office/drawing/2014/main" id="{0AB66B3F-981C-DA59-9DC2-BC48AA6E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633" y="4257443"/>
            <a:ext cx="4026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0980FA-60F1-A4BF-D733-526F38EFA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3517" y="4257443"/>
            <a:ext cx="377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7258AC48-1C8C-81FB-4990-E6E05F3B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999" y="5071194"/>
            <a:ext cx="559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7258AC48-1C8C-81FB-4990-E6E05F3B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2927" y="5071194"/>
            <a:ext cx="559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0980FA-60F1-A4BF-D733-526F38EFA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283" y="5574235"/>
            <a:ext cx="377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7" y="124032"/>
            <a:ext cx="12022559" cy="45771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87216" y="3200400"/>
            <a:ext cx="1033670" cy="636104"/>
            <a:chOff x="2087216" y="3200400"/>
            <a:chExt cx="1033670" cy="636104"/>
          </a:xfrm>
        </p:grpSpPr>
        <p:sp>
          <p:nvSpPr>
            <p:cNvPr id="8" name="Rounded Rectangle 7"/>
            <p:cNvSpPr/>
            <p:nvPr/>
          </p:nvSpPr>
          <p:spPr>
            <a:xfrm>
              <a:off x="2166730" y="3200400"/>
              <a:ext cx="815009" cy="6361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7216" y="3286659"/>
              <a:ext cx="1033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2060</a:t>
              </a:r>
              <a:endParaRPr lang="en-US" sz="28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67529" y="3180521"/>
            <a:ext cx="1033670" cy="636104"/>
            <a:chOff x="2097155" y="3200400"/>
            <a:chExt cx="1033670" cy="636104"/>
          </a:xfrm>
        </p:grpSpPr>
        <p:sp>
          <p:nvSpPr>
            <p:cNvPr id="13" name="Rounded Rectangle 12"/>
            <p:cNvSpPr/>
            <p:nvPr/>
          </p:nvSpPr>
          <p:spPr>
            <a:xfrm>
              <a:off x="2166730" y="3200400"/>
              <a:ext cx="815009" cy="6361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7155" y="3387971"/>
              <a:ext cx="103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40 832</a:t>
              </a:r>
              <a:endParaRPr lang="en-US" sz="20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119477"/>
            <a:ext cx="11217965" cy="4017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2574" y="4263887"/>
            <a:ext cx="4353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Roboto" panose="02000000000000000000" pitchFamily="2" charset="0"/>
                <a:ea typeface="Roboto" panose="02000000000000000000" pitchFamily="2" charset="0"/>
              </a:rPr>
              <a:t>= 8 000 + 60 000</a:t>
            </a:r>
          </a:p>
          <a:p>
            <a:r>
              <a:rPr lang="en-US" sz="3200" smtClean="0">
                <a:latin typeface="Roboto" panose="02000000000000000000" pitchFamily="2" charset="0"/>
                <a:ea typeface="Roboto" panose="02000000000000000000" pitchFamily="2" charset="0"/>
              </a:rPr>
              <a:t>= 68 000</a:t>
            </a:r>
            <a:endParaRPr lang="en-US" sz="3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5930" y="4137022"/>
            <a:ext cx="4353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Roboto" panose="02000000000000000000" pitchFamily="2" charset="0"/>
                <a:ea typeface="Roboto" panose="02000000000000000000" pitchFamily="2" charset="0"/>
              </a:rPr>
              <a:t>= 78 000 : 6</a:t>
            </a:r>
          </a:p>
          <a:p>
            <a:r>
              <a:rPr lang="en-US" sz="3200" smtClean="0">
                <a:latin typeface="Roboto" panose="02000000000000000000" pitchFamily="2" charset="0"/>
                <a:ea typeface="Roboto" panose="02000000000000000000" pitchFamily="2" charset="0"/>
              </a:rPr>
              <a:t>= 13 000</a:t>
            </a:r>
            <a:endParaRPr lang="en-US" sz="3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0" y="87588"/>
            <a:ext cx="11888592" cy="208908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23113" y="679113"/>
            <a:ext cx="2007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472142" y="665740"/>
            <a:ext cx="23852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81739" y="1186008"/>
            <a:ext cx="36377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43951" y="1185826"/>
            <a:ext cx="18187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72142" y="1186008"/>
            <a:ext cx="10832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35020" y="1185826"/>
            <a:ext cx="1222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32603" y="1652965"/>
            <a:ext cx="6558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93504" y="1652965"/>
            <a:ext cx="17791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62212" y="1646095"/>
            <a:ext cx="1609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25823" y="1652965"/>
            <a:ext cx="4631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6287" y="2445026"/>
            <a:ext cx="11251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Ngày thứ hai đón được số lượt khách tham quan là: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4 200 x 2 = 8 400 (lượt)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Cả hai ngày khu du lịch đó đã đón được số lượt khách tham quan là: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4 200 + 8 400 = 12 600 (lượt)</a:t>
            </a:r>
          </a:p>
          <a:p>
            <a:pPr algn="r">
              <a:lnSpc>
                <a:spcPct val="150000"/>
              </a:lnSpc>
            </a:pP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Đáp số: 12 600 lượt khách tham quan</a:t>
            </a:r>
            <a:endParaRPr lang="en-US" sz="28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047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5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1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42235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168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Fujiyama</vt:lpstr>
      <vt:lpstr>Roboto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9</cp:revision>
  <dcterms:created xsi:type="dcterms:W3CDTF">2022-04-21T16:17:14Z</dcterms:created>
  <dcterms:modified xsi:type="dcterms:W3CDTF">2023-07-24T03:27:54Z</dcterms:modified>
</cp:coreProperties>
</file>