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69" r:id="rId4"/>
    <p:sldId id="256" r:id="rId5"/>
    <p:sldId id="257" r:id="rId6"/>
    <p:sldId id="258" r:id="rId7"/>
    <p:sldId id="271" r:id="rId8"/>
    <p:sldId id="274" r:id="rId9"/>
    <p:sldId id="275" r:id="rId10"/>
    <p:sldId id="2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71FD-7239-449A-BDD2-D9B52738F3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68CE4-FE46-47E0-86EC-0965A6F8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7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2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5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2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3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6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2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9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04" r:id="rId3"/>
    <p:sldLayoutId id="2147483681" r:id="rId4"/>
    <p:sldLayoutId id="2147483680" r:id="rId5"/>
    <p:sldLayoutId id="2147483679" r:id="rId6"/>
    <p:sldLayoutId id="2147483678" r:id="rId7"/>
    <p:sldLayoutId id="2147483650" r:id="rId8"/>
    <p:sldLayoutId id="2147483714" r:id="rId9"/>
    <p:sldLayoutId id="2147483713" r:id="rId10"/>
    <p:sldLayoutId id="2147483712" r:id="rId11"/>
    <p:sldLayoutId id="2147483710" r:id="rId12"/>
    <p:sldLayoutId id="2147483709" r:id="rId13"/>
    <p:sldLayoutId id="2147483708" r:id="rId14"/>
    <p:sldLayoutId id="2147483706" r:id="rId15"/>
    <p:sldLayoutId id="2147483705" r:id="rId16"/>
    <p:sldLayoutId id="2147483685" r:id="rId17"/>
    <p:sldLayoutId id="2147483684" r:id="rId18"/>
    <p:sldLayoutId id="2147483683" r:id="rId19"/>
    <p:sldLayoutId id="2147483682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161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TIỀN VIỆT NAM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Tiền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Việt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Nam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33" y="985423"/>
            <a:ext cx="7658100" cy="57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7156"/>
            <a:ext cx="1226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THẢO LUẬN NHÓM</a:t>
            </a:r>
          </a:p>
          <a:p>
            <a:pPr algn="ctr"/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Quan sát kĩ cả hai mặt của tờ tiền và nêu đặc điểm của nó: màu sắc, chữ, số, hình ảnh, ….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5356"/>
          <a:stretch/>
        </p:blipFill>
        <p:spPr>
          <a:xfrm>
            <a:off x="509587" y="252412"/>
            <a:ext cx="11172825" cy="93034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625755" y="764753"/>
            <a:ext cx="217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48242" y="766985"/>
            <a:ext cx="3058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64556" y="1188226"/>
            <a:ext cx="3243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4254" y="5518702"/>
            <a:ext cx="490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Tờ giấy bạc </a:t>
            </a: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2 000 đồng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: 3 tờ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Tờ giấy bạc </a:t>
            </a: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5 000 đồng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: 2 tờ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Tờ giấy bạc </a:t>
            </a: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10 000 đồng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: 1 tờ 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400175"/>
            <a:ext cx="83629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26" y="126467"/>
            <a:ext cx="8937349" cy="64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05" y="0"/>
            <a:ext cx="9014999" cy="64895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1007" y="486458"/>
            <a:ext cx="217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67720" y="486458"/>
            <a:ext cx="3935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8661" y="1073426"/>
            <a:ext cx="1187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Hãy sắp xếp các tờ giấy bạc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1 000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10 000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algn="ctr"/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2 000 đồng, 5 000 đồng 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theo mệnh giá từ bé đến lớn.</a:t>
            </a:r>
            <a:endParaRPr lang="en-US" sz="2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9836" y="252389"/>
            <a:ext cx="7573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Roboto" panose="02000000000000000000" pitchFamily="2" charset="0"/>
                <a:ea typeface="Roboto" panose="02000000000000000000" pitchFamily="2" charset="0"/>
              </a:rPr>
              <a:t>TRÒ CHƠI: </a:t>
            </a:r>
            <a:r>
              <a:rPr lang="en-US" sz="40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TÀI SẮP XẾP?</a:t>
            </a:r>
            <a:endParaRPr lang="en-US" sz="40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51" y="2626753"/>
            <a:ext cx="2949851" cy="144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82" y="2606536"/>
            <a:ext cx="2875026" cy="147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359" y="2626753"/>
            <a:ext cx="2930662" cy="1456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425" y="4693132"/>
            <a:ext cx="2631103" cy="1267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028" y="4693132"/>
            <a:ext cx="2616600" cy="12678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76052" y="2630351"/>
            <a:ext cx="2867025" cy="13906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4021" y="2674643"/>
            <a:ext cx="2867025" cy="1390649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1991" y="2606536"/>
            <a:ext cx="2867025" cy="139064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6051" y="4631725"/>
            <a:ext cx="2867025" cy="1390649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1846" y="4634326"/>
            <a:ext cx="2867025" cy="139064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45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2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5714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145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Fujiyama</vt:lpstr>
      <vt:lpstr>Roboto</vt:lpstr>
      <vt:lpstr>Tahoma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19</cp:revision>
  <dcterms:created xsi:type="dcterms:W3CDTF">2022-04-21T14:47:48Z</dcterms:created>
  <dcterms:modified xsi:type="dcterms:W3CDTF">2023-07-24T03:29:27Z</dcterms:modified>
</cp:coreProperties>
</file>