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sldIdLst>
    <p:sldId id="268" r:id="rId3"/>
    <p:sldId id="269" r:id="rId4"/>
    <p:sldId id="262" r:id="rId5"/>
    <p:sldId id="265" r:id="rId6"/>
    <p:sldId id="263" r:id="rId7"/>
    <p:sldId id="267" r:id="rId8"/>
    <p:sldId id="266" r:id="rId9"/>
    <p:sldId id="264" r:id="rId10"/>
    <p:sldId id="260" r:id="rId11"/>
    <p:sldId id="256" r:id="rId12"/>
    <p:sldId id="257" r:id="rId13"/>
    <p:sldId id="258" r:id="rId14"/>
    <p:sldId id="259" r:id="rId15"/>
    <p:sldId id="270" r:id="rId16"/>
    <p:sldId id="271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BCB10-154A-4F90-99F5-937D1E646B3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4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6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6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3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4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EA9A-C131-4CF4-B5CA-A966E4FF7C2C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2034-1072-4769-8059-6BFF66A1E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0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64" r:id="rId11"/>
    <p:sldLayoutId id="2147483663" r:id="rId12"/>
    <p:sldLayoutId id="2147483662" r:id="rId13"/>
    <p:sldLayoutId id="2147483661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163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86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1418"/>
          <a:stretch/>
        </p:blipFill>
        <p:spPr>
          <a:xfrm>
            <a:off x="168966" y="315200"/>
            <a:ext cx="11943164" cy="637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83" y="3747051"/>
            <a:ext cx="25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65 000 đồng</a:t>
            </a:r>
            <a:endParaRPr lang="en-US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7647" y="3747051"/>
            <a:ext cx="25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70 000 đồng</a:t>
            </a:r>
            <a:endParaRPr lang="en-US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5004" y="3737111"/>
            <a:ext cx="254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Roboto" panose="02000000000000000000" pitchFamily="2" charset="0"/>
                <a:ea typeface="Roboto" panose="02000000000000000000" pitchFamily="2" charset="0"/>
              </a:rPr>
              <a:t>50 000 đồng</a:t>
            </a:r>
            <a:endParaRPr lang="en-US" sz="3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490" t="22673" r="62801"/>
          <a:stretch/>
        </p:blipFill>
        <p:spPr>
          <a:xfrm>
            <a:off x="919108" y="952901"/>
            <a:ext cx="3548270" cy="26537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9486" t="22712" r="31523"/>
          <a:stretch/>
        </p:blipFill>
        <p:spPr>
          <a:xfrm>
            <a:off x="4879674" y="968120"/>
            <a:ext cx="3462391" cy="2652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0763" t="22269"/>
          <a:stretch/>
        </p:blipFill>
        <p:spPr>
          <a:xfrm>
            <a:off x="8620237" y="952901"/>
            <a:ext cx="3491893" cy="266762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55035" y="889401"/>
            <a:ext cx="1959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43145" y="878357"/>
            <a:ext cx="23290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393700"/>
            <a:ext cx="12001497" cy="1333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90843" y="801756"/>
            <a:ext cx="32782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159435" y="801756"/>
            <a:ext cx="943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435" y="1297056"/>
            <a:ext cx="12484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66235" y="1297056"/>
            <a:ext cx="1972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37935" y="1297056"/>
            <a:ext cx="1972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36635" y="1311412"/>
            <a:ext cx="1972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04660" y="1727200"/>
            <a:ext cx="3184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30" y="1879366"/>
            <a:ext cx="1979935" cy="9685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85" y="1874808"/>
            <a:ext cx="1989405" cy="946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209" y="3963567"/>
            <a:ext cx="1989405" cy="9747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85" y="2832004"/>
            <a:ext cx="1989405" cy="946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210" y="1884282"/>
            <a:ext cx="1989405" cy="9747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30" y="3929947"/>
            <a:ext cx="1979935" cy="9685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32" y="4909717"/>
            <a:ext cx="1979935" cy="9685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31" y="5889487"/>
            <a:ext cx="1979935" cy="9685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242" y="3963567"/>
            <a:ext cx="1989405" cy="9461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8631" y="1930111"/>
            <a:ext cx="177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Roboto" panose="02000000000000000000" pitchFamily="2" charset="0"/>
                <a:ea typeface="Roboto" panose="02000000000000000000" pitchFamily="2" charset="0"/>
              </a:rPr>
              <a:t>Cách 1:</a:t>
            </a:r>
            <a:endParaRPr lang="en-US" sz="32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515" y="4121815"/>
            <a:ext cx="177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Roboto" panose="02000000000000000000" pitchFamily="2" charset="0"/>
                <a:ea typeface="Roboto" panose="02000000000000000000" pitchFamily="2" charset="0"/>
              </a:rPr>
              <a:t>Cách 2:</a:t>
            </a:r>
            <a:endParaRPr lang="en-US" sz="32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031071" cy="48831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460500" y="686201"/>
            <a:ext cx="2382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22645" y="686201"/>
            <a:ext cx="5415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81000"/>
            <a:ext cx="11096625" cy="6096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591300" y="914801"/>
            <a:ext cx="363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688445" y="940602"/>
            <a:ext cx="955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7945" y="1347002"/>
            <a:ext cx="703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44900" y="1347002"/>
            <a:ext cx="4356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21200" y="1867702"/>
            <a:ext cx="416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44900" y="2350302"/>
            <a:ext cx="2578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000" y="2337602"/>
            <a:ext cx="4406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7687" y="2552700"/>
            <a:ext cx="11428413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latin typeface="Roboto" panose="02000000000000000000" pitchFamily="2" charset="0"/>
                <a:ea typeface="Roboto" panose="02000000000000000000" pitchFamily="2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latin typeface="Roboto" panose="02000000000000000000" pitchFamily="2" charset="0"/>
                <a:ea typeface="Roboto" panose="02000000000000000000" pitchFamily="2" charset="0"/>
              </a:rPr>
              <a:t>a) Cô bán hàng cần trả lại bạn Hải số tiền là: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50 000 – 45 000 = 5 000 (đồng)</a:t>
            </a:r>
          </a:p>
          <a:p>
            <a:pPr algn="ctr">
              <a:lnSpc>
                <a:spcPct val="150000"/>
              </a:lnSpc>
            </a:pPr>
            <a:r>
              <a:rPr lang="en-US" sz="2400" b="1" i="1" smtClean="0">
                <a:latin typeface="Roboto" panose="02000000000000000000" pitchFamily="2" charset="0"/>
                <a:ea typeface="Roboto" panose="02000000000000000000" pitchFamily="2" charset="0"/>
              </a:rPr>
              <a:t>b) Cô bán hàng có thể trả lại bạn Hải bằng những loại tiền sau:</a:t>
            </a:r>
          </a:p>
          <a:p>
            <a:pPr lvl="8">
              <a:lnSpc>
                <a:spcPct val="150000"/>
              </a:lnSpc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Cách 1: 1 tờ 5 000 đồng</a:t>
            </a:r>
          </a:p>
          <a:p>
            <a:pPr lvl="8">
              <a:lnSpc>
                <a:spcPct val="150000"/>
              </a:lnSpc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Cách 2: 1 tờ 1 000 đồng, 2 tờ 2 000 đồng</a:t>
            </a:r>
          </a:p>
          <a:p>
            <a:pPr lvl="8">
              <a:lnSpc>
                <a:spcPct val="150000"/>
              </a:lnSpc>
            </a:pPr>
            <a:r>
              <a:rPr lang="en-US" sz="2400" smtClean="0">
                <a:latin typeface="Roboto" panose="02000000000000000000" pitchFamily="2" charset="0"/>
                <a:ea typeface="Roboto" panose="02000000000000000000" pitchFamily="2" charset="0"/>
              </a:rPr>
              <a:t>Cách 3: 3 tờ 1 000 đồng, 1 tờ 2 000 đồng</a:t>
            </a:r>
          </a:p>
        </p:txBody>
      </p:sp>
    </p:spTree>
    <p:extLst>
      <p:ext uri="{BB962C8B-B14F-4D97-AF65-F5344CB8AC3E}">
        <p14:creationId xmlns:p14="http://schemas.microsoft.com/office/powerpoint/2010/main" val="6300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5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0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boy and girl showing number one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2957141" y="1972725"/>
            <a:ext cx="6011761" cy="46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854" y="442795"/>
            <a:ext cx="7556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smtClean="0">
                <a:ln/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nhanh? Ai đúng?</a:t>
            </a:r>
            <a:endParaRPr lang="en-US" sz="6600" b="1">
              <a:ln/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1562100"/>
            <a:ext cx="76295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27" y="1726508"/>
            <a:ext cx="7466151" cy="32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562100"/>
            <a:ext cx="7696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0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619250"/>
            <a:ext cx="76104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90700"/>
            <a:ext cx="762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5782596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47" y="240128"/>
            <a:ext cx="6655787" cy="66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6" y="4388936"/>
            <a:ext cx="5028894" cy="24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7152" y="3437859"/>
            <a:ext cx="878637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defTabSz="1085686"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BÀI 163:</a:t>
            </a:r>
          </a:p>
          <a:p>
            <a:pPr algn="ctr" defTabSz="1085686"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LUYỆN TẬP</a:t>
            </a:r>
            <a:endParaRPr lang="en-US" altLang="zh-CN" sz="3600" b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6943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146</Words>
  <Application>Microsoft Office PowerPoint</Application>
  <PresentationFormat>Widescreen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SimSun</vt:lpstr>
      <vt:lpstr>SimSun</vt:lpstr>
      <vt:lpstr>Arial</vt:lpstr>
      <vt:lpstr>Calibri</vt:lpstr>
      <vt:lpstr>Calibri Light</vt:lpstr>
      <vt:lpstr>等线</vt:lpstr>
      <vt:lpstr>Fujiyama</vt:lpstr>
      <vt:lpstr>Roboto</vt:lpstr>
      <vt:lpstr>Tahoma</vt:lpstr>
      <vt:lpstr>UTM Davida</vt:lpstr>
      <vt:lpstr>UTM HelvetIns</vt:lpstr>
      <vt:lpstr>Verdana</vt:lpstr>
      <vt:lpstr>方正少儿简体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14</cp:revision>
  <dcterms:created xsi:type="dcterms:W3CDTF">2022-04-21T15:22:46Z</dcterms:created>
  <dcterms:modified xsi:type="dcterms:W3CDTF">2023-07-24T03:32:36Z</dcterms:modified>
</cp:coreProperties>
</file>