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69" r:id="rId3"/>
    <p:sldId id="256" r:id="rId4"/>
    <p:sldId id="257" r:id="rId5"/>
    <p:sldId id="266" r:id="rId6"/>
    <p:sldId id="267" r:id="rId7"/>
    <p:sldId id="270" r:id="rId8"/>
    <p:sldId id="271" r:id="rId9"/>
    <p:sldId id="272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606" y="12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5378A-F1C5-44C8-A988-36FD22BB6AA8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3C8AC-3907-49C9-B7E9-97368ED4D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9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E4A6-8BA1-4856-8524-6A735A05A15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A550-D5C5-4BC8-8D64-5F28C08D7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92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E4A6-8BA1-4856-8524-6A735A05A15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A550-D5C5-4BC8-8D64-5F28C08D7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30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E4A6-8BA1-4856-8524-6A735A05A15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A550-D5C5-4BC8-8D64-5F28C08D7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11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E4A6-8BA1-4856-8524-6A735A05A15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A550-D5C5-4BC8-8D64-5F28C08D7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40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E4A6-8BA1-4856-8524-6A735A05A15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A550-D5C5-4BC8-8D64-5F28C08D7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7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E4A6-8BA1-4856-8524-6A735A05A15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A550-D5C5-4BC8-8D64-5F28C08D7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73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E4A6-8BA1-4856-8524-6A735A05A15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A550-D5C5-4BC8-8D64-5F28C08D7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00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E4A6-8BA1-4856-8524-6A735A05A15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A550-D5C5-4BC8-8D64-5F28C08D7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74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E4A6-8BA1-4856-8524-6A735A05A15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A550-D5C5-4BC8-8D64-5F28C08D7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12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E4A6-8BA1-4856-8524-6A735A05A15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A550-D5C5-4BC8-8D64-5F28C08D7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79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E4A6-8BA1-4856-8524-6A735A05A15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A550-D5C5-4BC8-8D64-5F28C08D7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7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E4A6-8BA1-4856-8524-6A735A05A15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A550-D5C5-4BC8-8D64-5F28C08D7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10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E4A6-8BA1-4856-8524-6A735A05A15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A550-D5C5-4BC8-8D64-5F28C08D7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50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E4A6-8BA1-4856-8524-6A735A05A15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A550-D5C5-4BC8-8D64-5F28C08D7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6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E4A6-8BA1-4856-8524-6A735A05A15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A550-D5C5-4BC8-8D64-5F28C08D7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5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E4A6-8BA1-4856-8524-6A735A05A15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A550-D5C5-4BC8-8D64-5F28C08D7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E4A6-8BA1-4856-8524-6A735A05A15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A550-D5C5-4BC8-8D64-5F28C08D7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4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E4A6-8BA1-4856-8524-6A735A05A15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A550-D5C5-4BC8-8D64-5F28C08D7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1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E4A6-8BA1-4856-8524-6A735A05A15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A550-D5C5-4BC8-8D64-5F28C08D7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3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E4A6-8BA1-4856-8524-6A735A05A15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A550-D5C5-4BC8-8D64-5F28C08D7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41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E4A6-8BA1-4856-8524-6A735A05A15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A550-D5C5-4BC8-8D64-5F28C08D7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9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E4A6-8BA1-4856-8524-6A735A05A15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8A550-D5C5-4BC8-8D64-5F28C08D7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17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FE4A6-8BA1-4856-8524-6A735A05A15E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8A550-D5C5-4BC8-8D64-5F28C08D7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4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6" r:id="rId9"/>
    <p:sldLayoutId id="2147483675" r:id="rId10"/>
    <p:sldLayoutId id="2147483674" r:id="rId11"/>
    <p:sldLayoutId id="2147483673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0343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165</a:t>
            </a:r>
            <a:endParaRPr lang="en-US" altLang="zh-CN" sz="6000" kern="800" dirty="0" smtClean="0">
              <a:ln w="28575">
                <a:noFill/>
              </a:ln>
              <a:solidFill>
                <a:srgbClr val="4472C4">
                  <a:lumMod val="75000"/>
                </a:srgbClr>
              </a:solidFill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noProof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KHẢ NĂNG XẢY RA CỦA MỘT SỰ KIỆN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Calibri" panose="020F0502020204030204"/>
              </a:rPr>
              <a:t>88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87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135" y="73491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165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Khả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năng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xảy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ra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của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một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sự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kiện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50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2" b="99317" l="28681" r="73901"/>
                    </a14:imgEffect>
                  </a14:imgLayer>
                </a14:imgProps>
              </a:ext>
            </a:extLst>
          </a:blip>
          <a:srcRect l="28387" r="25694"/>
          <a:stretch/>
        </p:blipFill>
        <p:spPr>
          <a:xfrm>
            <a:off x="4064360" y="683271"/>
            <a:ext cx="4015407" cy="36700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6" b="60137" l="765" r="32027"/>
                    </a14:imgEffect>
                  </a14:imgLayer>
                </a14:imgProps>
              </a:ext>
            </a:extLst>
          </a:blip>
          <a:srcRect r="67273" b="39370"/>
          <a:stretch/>
        </p:blipFill>
        <p:spPr>
          <a:xfrm>
            <a:off x="-1" y="0"/>
            <a:ext cx="3924466" cy="3051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5" b="54897" l="67400" r="99331"/>
                    </a14:imgEffect>
                  </a14:imgLayer>
                </a14:imgProps>
              </a:ext>
            </a:extLst>
          </a:blip>
          <a:srcRect l="67374" t="1453" r="467" b="44238"/>
          <a:stretch/>
        </p:blipFill>
        <p:spPr>
          <a:xfrm>
            <a:off x="8219662" y="94420"/>
            <a:ext cx="3856383" cy="27332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7504" y="4353340"/>
            <a:ext cx="116685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Roboto" panose="02000000000000000000" pitchFamily="2" charset="0"/>
                <a:ea typeface="Roboto" panose="02000000000000000000" pitchFamily="2" charset="0"/>
              </a:rPr>
              <a:t>Tùng dùng băng che mắt rồi lấy ngẫu nhiên 1 viên kẹo. Các khả năng có thể xảy ra là: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mtClean="0">
                <a:latin typeface="Roboto" panose="02000000000000000000" pitchFamily="2" charset="0"/>
                <a:ea typeface="Roboto" panose="02000000000000000000" pitchFamily="2" charset="0"/>
              </a:rPr>
              <a:t>Tùng có thể lấy được viên kẹo màu xanh.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mtClean="0">
                <a:latin typeface="Roboto" panose="02000000000000000000" pitchFamily="2" charset="0"/>
                <a:ea typeface="Roboto" panose="02000000000000000000" pitchFamily="2" charset="0"/>
              </a:rPr>
              <a:t>Tùng có thể lấy được viên kẹo màu đỏ.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mtClean="0">
                <a:latin typeface="Roboto" panose="02000000000000000000" pitchFamily="2" charset="0"/>
                <a:ea typeface="Roboto" panose="02000000000000000000" pitchFamily="2" charset="0"/>
              </a:rPr>
              <a:t>Tùng không thể lấy được viên kẹo màu vàng.</a:t>
            </a:r>
            <a:endParaRPr lang="en-US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02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805"/>
            <a:ext cx="12193398" cy="1558786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298738" y="775250"/>
            <a:ext cx="28061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36869" y="1222511"/>
            <a:ext cx="43268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170530" y="1232450"/>
            <a:ext cx="28605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44353" y="1709528"/>
            <a:ext cx="20951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0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6" y="250134"/>
            <a:ext cx="12009917" cy="57630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52695" y="785189"/>
            <a:ext cx="85310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715512" y="757578"/>
            <a:ext cx="13848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2695" y="1252878"/>
            <a:ext cx="36526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5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4" y="103187"/>
            <a:ext cx="11871057" cy="72231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440095" y="757578"/>
            <a:ext cx="42622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756412" y="753156"/>
            <a:ext cx="40799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19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247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9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1967870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5000"/>
              </a:lnSpc>
              <a:spcBef>
                <a:spcPts val="0"/>
              </a:spcBef>
            </a:pP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Chúc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các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em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/>
            </a:r>
            <a:b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học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tốt</a:t>
            </a:r>
            <a:endParaRPr lang="en-US" sz="9000" dirty="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23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5340498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103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Fujiyama</vt:lpstr>
      <vt:lpstr>Roboto</vt:lpstr>
      <vt:lpstr>Tahoma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9</cp:revision>
  <dcterms:created xsi:type="dcterms:W3CDTF">2022-04-21T16:02:19Z</dcterms:created>
  <dcterms:modified xsi:type="dcterms:W3CDTF">2023-07-24T03:35:49Z</dcterms:modified>
</cp:coreProperties>
</file>