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1" r:id="rId1"/>
  </p:sldMasterIdLst>
  <p:notesMasterIdLst>
    <p:notesMasterId r:id="rId14"/>
  </p:notesMasterIdLst>
  <p:sldIdLst>
    <p:sldId id="256" r:id="rId2"/>
    <p:sldId id="339" r:id="rId3"/>
    <p:sldId id="343" r:id="rId4"/>
    <p:sldId id="357" r:id="rId5"/>
    <p:sldId id="360" r:id="rId6"/>
    <p:sldId id="264" r:id="rId7"/>
    <p:sldId id="359" r:id="rId8"/>
    <p:sldId id="361" r:id="rId9"/>
    <p:sldId id="344" r:id="rId10"/>
    <p:sldId id="346" r:id="rId11"/>
    <p:sldId id="345" r:id="rId12"/>
    <p:sldId id="266" r:id="rId13"/>
  </p:sldIdLst>
  <p:sldSz cx="12192000" cy="6858000"/>
  <p:notesSz cx="6858000" cy="9144000"/>
  <p:embeddedFontLst>
    <p:embeddedFont>
      <p:font typeface="UTM HelvetIns" pitchFamily="2" charset="0"/>
      <p:regular r:id="rId15"/>
    </p:embeddedFont>
    <p:embeddedFont>
      <p:font typeface="UTM Alexander" panose="02040603050506020204" pitchFamily="18" charset="0"/>
      <p:regular r:id="rId16"/>
    </p:embeddedFont>
    <p:embeddedFont>
      <p:font typeface="Calibri Light" panose="020F0302020204030204" pitchFamily="34" charset="0"/>
      <p:regular r:id="rId17"/>
      <p:italic r:id="rId18"/>
    </p:embeddedFont>
    <p:embeddedFont>
      <p:font typeface="Fujiyama" panose="02020500000000000000" pitchFamily="18" charset="0"/>
      <p:regular r:id="rId19"/>
      <p:bold r:id="rId20"/>
      <p:italic r:id="rId21"/>
      <p:bold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Verdana" panose="020B0604030504040204" pitchFamily="34" charset="0"/>
      <p:regular r:id="rId27"/>
      <p:bold r:id="rId28"/>
      <p:italic r:id="rId29"/>
      <p:boldItalic r:id="rId30"/>
    </p:embeddedFont>
    <p:embeddedFont>
      <p:font typeface="UTM Davida" panose="02040603050506020204" pitchFamily="18" charset="0"/>
      <p:regular r:id="rId31"/>
    </p:embeddedFont>
    <p:embeddedFont>
      <p:font typeface="Tahoma" panose="020B0604030504040204" pitchFamily="34" charset="0"/>
      <p:regular r:id="rId32"/>
      <p:bold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F0D9"/>
    <a:srgbClr val="FFFF00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45" autoAdjust="0"/>
    <p:restoredTop sz="94620" autoAdjust="0"/>
  </p:normalViewPr>
  <p:slideViewPr>
    <p:cSldViewPr snapToGrid="0">
      <p:cViewPr>
        <p:scale>
          <a:sx n="66" d="100"/>
          <a:sy n="66" d="100"/>
        </p:scale>
        <p:origin x="1114" y="4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21" Type="http://schemas.openxmlformats.org/officeDocument/2006/relationships/font" Target="fonts/font7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font" Target="fonts/font19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962DCA-D9F6-4E8C-A3F5-487DFE93C47F}" type="datetimeFigureOut">
              <a:rPr lang="en-SG" smtClean="0"/>
              <a:t>19/7/2023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40EC4E-7516-4EFC-80E9-F720E43390B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46761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6D537-6F00-469E-B94E-C9313A35E4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A6869A-274A-41E0-B269-03C73C67E7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A82B2-A476-479B-9B7A-BDF243602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3A2DE-CD82-4F43-B93C-AAF2B4D2F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4B423-DBFA-40F8-9650-CB7751C42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641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171E0-D6F7-49F9-85AA-06666DE16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054026-3C16-4F95-82E9-4BC6334C60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165BC-7821-4CCD-B7EB-6101E97FB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62C26-C8FF-42D6-971C-22E56E9F7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F8B91-318A-43C2-9B0A-CC084C6FC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63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9F06D5-B6C4-443E-B5B6-4B189F2FAA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EBB4AC-6836-48D0-B8F6-632DE254A1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8DE90E-1ED4-4823-92B6-05F935B79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E9C3BB-3A12-404A-BCCA-12CB93A86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6E210-0C79-4AAE-AA42-DC30B0FF6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032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25758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15580"/>
      </p:ext>
    </p:extLst>
  </p:cSld>
  <p:clrMapOvr>
    <a:masterClrMapping/>
  </p:clrMapOvr>
  <p:transition spd="slow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BBA79-4F5D-4EA2-868C-B7FFBBE09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2DAE7-E520-4424-9170-E230775EDB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CCCF2-1621-49DD-9615-DC94C6F29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0106D-1575-423B-BD29-0639FB9AC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5E140-ED6C-4278-8F50-5DBA52B96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862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0EB0-B956-4C22-8F5B-CD97629A4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D5BDB3-1C9A-47C5-91E4-6B28B2DE2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4800A-D6C3-4BEE-A8E2-2FC1F65AC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E4A41-AA4E-4321-AC9E-4AC25EF8D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E5431-282D-4DCB-929F-53A5AE914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691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40A35-BD54-4328-8755-2545CE04A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2D34B-AA51-4309-9B46-5FCF0E01A4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DE3C52-B1F1-44EE-A89B-B8AD3FFF1F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26F4FF-047B-4F3B-8B87-832093AAF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695DCB-427A-4099-A27D-DB77D8A07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95CA1F-3CCF-4CFF-B6FD-64030E9FF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566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512D4-A0A3-4673-A370-92C55FA1C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FCAE4-DA44-4C23-984F-71544FE21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489FF4-7D8E-4F72-9B32-08B05BC4D0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613586-F8CF-4D20-B6AD-E980377AC3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691A28-BB99-4D67-A247-764CB85ED9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F21831-190B-440E-8658-4E65282E9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C7A2E7-5CA0-4B64-8F47-0C5D8DEC8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125A80-FCFC-4DAF-B3A4-58542721F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613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FBA5C-60C8-4FF1-87FA-FCFFD313C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D75D00-E85C-4246-8DA1-BD3F84618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A8463C-AB1D-49FB-92C0-84F7D13C7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3C4B7-10B1-480F-8441-0FD41D482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04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664C7F-36D9-4AA6-9532-4AB44233E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20F070-C212-4594-AE31-20677788B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3A7A8-B8BC-46E6-9F6A-0D775E11F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255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739E0-DEB0-400A-B2F3-2B9D39E4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AC73F-BCDE-425E-AC03-58477CD89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5FFDDF-D1E3-40B0-869B-6D7A4ADB3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0EC84F-476E-4C99-8C5F-C8C8562A4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450D0-9B3F-4BD4-AE2E-32680987B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D3374F-3A6E-4AD5-88AE-74232A250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522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D3E63-E0DD-4D94-B1F4-2CB3706D5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F0C4CA-03B1-445C-9C15-E310F3FF8E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6DC2FC-CDC5-4CF4-9B44-F1BE0815B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FB4110-6DAD-491A-8C86-A6B2C40B4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500C22-69BC-4D8E-954A-BDEF0A6CC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177283-389D-4756-8BB9-234538984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89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238AA3-A5E1-46EA-A696-9D87D292A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F6E5AF-F572-4D4C-9399-6DAB425D7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2C45D-F0B9-4978-8C2C-9A9468D031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C8B05-6E27-4D59-B889-08AED862DC1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D01B1-D6B5-4DF0-AC75-9604245AC0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B73B7-BB6F-4EB5-9A9B-84CDDBF2E1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587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6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666251" y="990893"/>
            <a:ext cx="8859499" cy="3267559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err="1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r>
              <a:rPr kumimoji="0" lang="en-US" altLang="zh-CN" sz="6000" b="0" i="0" u="none" strike="noStrike" kern="800" cap="none" spc="0" normalizeH="0" baseline="0" noProof="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6000" kern="800" dirty="0" smtClean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17</a:t>
            </a:r>
            <a:endParaRPr kumimoji="0" lang="en-US" altLang="zh-CN" sz="6000" b="0" i="0" u="none" strike="noStrike" kern="800" cap="none" spc="0" normalizeH="0" baseline="0" noProof="0" dirty="0">
              <a:ln w="28575"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HelvetIns" pitchFamily="2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lvl="0" algn="ctr" defTabSz="914354">
              <a:lnSpc>
                <a:spcPct val="110000"/>
              </a:lnSpc>
              <a:spcBef>
                <a:spcPts val="500"/>
              </a:spcBef>
              <a:defRPr/>
            </a:pPr>
            <a:r>
              <a:rPr lang="en-US" altLang="zh-CN" sz="6000" kern="800" dirty="0" smtClean="0">
                <a:ln w="28575">
                  <a:noFill/>
                </a:ln>
                <a:solidFill>
                  <a:srgbClr val="C00000"/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ÔN TẬP VỀ CÁC ĐƠN VỊ </a:t>
            </a:r>
          </a:p>
          <a:p>
            <a:pPr lvl="0" algn="ctr" defTabSz="914354">
              <a:lnSpc>
                <a:spcPct val="110000"/>
              </a:lnSpc>
              <a:spcBef>
                <a:spcPts val="500"/>
              </a:spcBef>
              <a:defRPr/>
            </a:pPr>
            <a:r>
              <a:rPr lang="en-US" altLang="zh-CN" sz="6000" kern="800" dirty="0" smtClean="0">
                <a:ln w="28575">
                  <a:noFill/>
                </a:ln>
                <a:solidFill>
                  <a:srgbClr val="C00000"/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ĐO ĐỘ DÀI ĐÃ HỌC</a:t>
            </a:r>
            <a:endParaRPr lang="zh-CN" altLang="en-US" sz="6000" kern="800" dirty="0">
              <a:ln w="28575">
                <a:noFill/>
              </a:ln>
              <a:solidFill>
                <a:srgbClr val="C00000"/>
              </a:solidFill>
              <a:latin typeface="UTM HelvetIns" pitchFamily="2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7" name="Subtitle 3">
            <a:extLst>
              <a:ext uri="{FF2B5EF4-FFF2-40B4-BE49-F238E27FC236}">
                <a16:creationId xmlns:a16="http://schemas.microsoft.com/office/drawing/2014/main" id="{6734CE7D-5AFB-4EF2-BBED-165338F4FADE}"/>
              </a:ext>
            </a:extLst>
          </p:cNvPr>
          <p:cNvSpPr txBox="1">
            <a:spLocks/>
          </p:cNvSpPr>
          <p:nvPr/>
        </p:nvSpPr>
        <p:spPr>
          <a:xfrm>
            <a:off x="2648188" y="4158873"/>
            <a:ext cx="7456394" cy="5078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dirty="0" smtClean="0">
                <a:solidFill>
                  <a:prstClr val="black"/>
                </a:solidFill>
                <a:latin typeface="Calibri" panose="020F0502020204030204"/>
              </a:rPr>
              <a:t>22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67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890948" y="2596313"/>
            <a:ext cx="4610261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kern="800" noProof="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DẶN DÒ</a:t>
            </a:r>
            <a:endParaRPr kumimoji="0" lang="zh-CN" altLang="en-US" sz="8000" b="0" i="0" u="none" strike="noStrike" kern="800" cap="none" spc="0" normalizeH="0" baseline="0" noProof="0">
              <a:ln w="28575">
                <a:noFill/>
              </a:ln>
              <a:solidFill>
                <a:srgbClr val="002060"/>
              </a:solidFill>
              <a:effectLst/>
              <a:uLnTx/>
              <a:uFillTx/>
              <a:latin typeface="UTM Davida" panose="02040603050506020204" pitchFamily="18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1471744" y="3928535"/>
            <a:ext cx="7146829" cy="1974850"/>
          </a:xfrm>
          <a:prstGeom prst="rect">
            <a:avLst/>
          </a:prstGeom>
        </p:spPr>
        <p:txBody>
          <a:bodyPr anchor="ctr"/>
          <a:lstStyle/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vi-VN" sz="4000" b="1">
                <a:solidFill>
                  <a:srgbClr val="002060"/>
                </a:solidFill>
                <a:sym typeface="+mn-ea"/>
              </a:rPr>
              <a:t>1. </a:t>
            </a:r>
          </a:p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en-US" sz="4000" b="1">
                <a:solidFill>
                  <a:srgbClr val="002060"/>
                </a:solidFill>
                <a:sym typeface="+mn-ea"/>
              </a:rPr>
              <a:t>2. </a:t>
            </a:r>
            <a:endParaRPr lang="vi-VN" altLang="en-US" sz="40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32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ECDAE9-559D-4AC9-9C3C-DD81DE2E6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B972BE1-5531-4B2B-9EC7-FA2D5EB60D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4590"/>
            <a:ext cx="9144000" cy="2387600"/>
          </a:xfrm>
        </p:spPr>
        <p:txBody>
          <a:bodyPr>
            <a:noAutofit/>
          </a:bodyPr>
          <a:lstStyle/>
          <a:p>
            <a:pPr>
              <a:lnSpc>
                <a:spcPct val="105000"/>
              </a:lnSpc>
              <a:spcBef>
                <a:spcPts val="0"/>
              </a:spcBef>
            </a:pPr>
            <a: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  <a:t>Chúc các em</a:t>
            </a:r>
            <a:b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</a:br>
            <a: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  <a:t>học tốt</a:t>
            </a:r>
          </a:p>
        </p:txBody>
      </p:sp>
    </p:spTree>
    <p:extLst>
      <p:ext uri="{BB962C8B-B14F-4D97-AF65-F5344CB8AC3E}">
        <p14:creationId xmlns:p14="http://schemas.microsoft.com/office/powerpoint/2010/main" val="325697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50;p20"/>
          <p:cNvPicPr preferRelativeResize="0"/>
          <p:nvPr/>
        </p:nvPicPr>
        <p:blipFill rotWithShape="1">
          <a:blip r:embed="rId2">
            <a:alphaModFix/>
          </a:blip>
          <a:srcRect l="6027" t="45612" r="46939" b="16614"/>
          <a:stretch/>
        </p:blipFill>
        <p:spPr>
          <a:xfrm>
            <a:off x="383835" y="772768"/>
            <a:ext cx="11709690" cy="5426981"/>
          </a:xfrm>
          <a:prstGeom prst="rect">
            <a:avLst/>
          </a:prstGeom>
          <a:noFill/>
          <a:ln>
            <a:noFill/>
          </a:ln>
          <a:effectLst>
            <a:outerShdw blurRad="50800" dist="63500" dir="5400000" sx="102000" sy="102000" algn="ctr" rotWithShape="0">
              <a:srgbClr val="000000">
                <a:alpha val="42745"/>
              </a:srgbClr>
            </a:outerShdw>
          </a:effectLst>
        </p:spPr>
      </p:pic>
      <p:pic>
        <p:nvPicPr>
          <p:cNvPr id="3" name="Google Shape;251;p20"/>
          <p:cNvPicPr preferRelativeResize="0"/>
          <p:nvPr/>
        </p:nvPicPr>
        <p:blipFill rotWithShape="1">
          <a:blip r:embed="rId3">
            <a:alphaModFix/>
          </a:blip>
          <a:srcRect r="7135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52;p20"/>
          <p:cNvPicPr preferRelativeResize="0"/>
          <p:nvPr/>
        </p:nvPicPr>
        <p:blipFill rotWithShape="1">
          <a:blip r:embed="rId4">
            <a:alphaModFix/>
          </a:blip>
          <a:srcRect l="27294" t="7312" r="32213" b="28913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779332" y="1665027"/>
            <a:ext cx="5204608" cy="28007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>
                <a:ln/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Tạm biệt các em!</a:t>
            </a:r>
          </a:p>
        </p:txBody>
      </p:sp>
    </p:spTree>
    <p:extLst>
      <p:ext uri="{BB962C8B-B14F-4D97-AF65-F5344CB8AC3E}">
        <p14:creationId xmlns:p14="http://schemas.microsoft.com/office/powerpoint/2010/main" val="416324535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135" y="734912"/>
            <a:ext cx="11550672" cy="2733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Thứ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ngày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tháng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năm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….</a:t>
            </a: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Bài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17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Ôn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tập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về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các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đơn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vị</a:t>
            </a:r>
            <a:endParaRPr lang="en-US" sz="4800" b="1" dirty="0" smtClean="0">
              <a:solidFill>
                <a:schemeClr val="bg1"/>
              </a:solidFill>
              <a:latin typeface="Fujiyama" pitchFamily="50" charset="0"/>
            </a:endParaRP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đo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độ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dài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đã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học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53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666D68A-2816-4DFC-8031-6D13609A7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3015658" y="1044160"/>
            <a:ext cx="5941911" cy="255454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THỰC HÀNH</a:t>
            </a:r>
          </a:p>
          <a:p>
            <a:pPr algn="ctr" defTabSz="914354"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 TẬP</a:t>
            </a:r>
            <a:endParaRPr lang="zh-CN" altLang="en-US" sz="8000" kern="800">
              <a:ln w="28575">
                <a:noFill/>
              </a:ln>
              <a:solidFill>
                <a:srgbClr val="00206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6140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8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1B79FC74-2952-BD17-8CA4-6C7A1C58C794}"/>
              </a:ext>
            </a:extLst>
          </p:cNvPr>
          <p:cNvSpPr/>
          <p:nvPr/>
        </p:nvSpPr>
        <p:spPr>
          <a:xfrm>
            <a:off x="1052667" y="271969"/>
            <a:ext cx="20890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?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795D92D-6334-64A2-2CB5-AA1A0DD559E6}"/>
              </a:ext>
            </a:extLst>
          </p:cNvPr>
          <p:cNvSpPr/>
          <p:nvPr/>
        </p:nvSpPr>
        <p:spPr>
          <a:xfrm>
            <a:off x="1692857" y="224916"/>
            <a:ext cx="970383" cy="9703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9DD3A1E-FD19-73E4-DCD1-0F6858CEC14B}"/>
              </a:ext>
            </a:extLst>
          </p:cNvPr>
          <p:cNvSpPr txBox="1"/>
          <p:nvPr/>
        </p:nvSpPr>
        <p:spPr>
          <a:xfrm>
            <a:off x="694481" y="1739896"/>
            <a:ext cx="12084423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/>
              <a:t>1 km =      </a:t>
            </a:r>
            <a:r>
              <a:rPr lang="en-US" sz="5400" b="1" dirty="0" smtClean="0"/>
              <a:t>       </a:t>
            </a:r>
            <a:r>
              <a:rPr lang="en-US" sz="5400" b="1" dirty="0"/>
              <a:t>m			1 m =       </a:t>
            </a:r>
            <a:r>
              <a:rPr lang="en-US" sz="5400" b="1" dirty="0" smtClean="0"/>
              <a:t>    </a:t>
            </a:r>
            <a:r>
              <a:rPr lang="en-US" sz="5400" b="1" dirty="0"/>
              <a:t>dm</a:t>
            </a:r>
          </a:p>
          <a:p>
            <a:pPr>
              <a:lnSpc>
                <a:spcPct val="150000"/>
              </a:lnSpc>
            </a:pPr>
            <a:r>
              <a:rPr lang="en-US" sz="5400" b="1" dirty="0"/>
              <a:t>1 dm =       </a:t>
            </a:r>
            <a:r>
              <a:rPr lang="en-US" sz="5400" b="1" dirty="0" smtClean="0"/>
              <a:t>    cm</a:t>
            </a:r>
            <a:r>
              <a:rPr lang="en-US" sz="5400" b="1" dirty="0"/>
              <a:t>		</a:t>
            </a:r>
            <a:r>
              <a:rPr lang="en-US" sz="5400" b="1" dirty="0" smtClean="0"/>
              <a:t>      1 </a:t>
            </a:r>
            <a:r>
              <a:rPr lang="en-US" sz="5400" b="1" dirty="0"/>
              <a:t>m =        </a:t>
            </a:r>
            <a:r>
              <a:rPr lang="en-US" sz="5400" b="1" dirty="0" smtClean="0"/>
              <a:t>   cm</a:t>
            </a:r>
            <a:endParaRPr lang="en-US" sz="5400" b="1" dirty="0"/>
          </a:p>
          <a:p>
            <a:pPr>
              <a:lnSpc>
                <a:spcPct val="150000"/>
              </a:lnSpc>
            </a:pPr>
            <a:r>
              <a:rPr lang="en-US" sz="5400" b="1" dirty="0"/>
              <a:t>1 cm =       </a:t>
            </a:r>
            <a:r>
              <a:rPr lang="en-US" sz="5400" b="1" dirty="0" smtClean="0"/>
              <a:t>    mm</a:t>
            </a:r>
            <a:r>
              <a:rPr lang="en-US" sz="5400" b="1" dirty="0"/>
              <a:t>	</a:t>
            </a:r>
            <a:r>
              <a:rPr lang="en-US" sz="5400" b="1" dirty="0" smtClean="0"/>
              <a:t>     </a:t>
            </a:r>
            <a:r>
              <a:rPr lang="en-US" sz="5400" b="1" dirty="0"/>
              <a:t>	1 m =        </a:t>
            </a:r>
            <a:r>
              <a:rPr lang="en-US" sz="5400" b="1" dirty="0" smtClean="0"/>
              <a:t>     mm</a:t>
            </a:r>
            <a:endParaRPr lang="en-US" sz="5400" b="1" dirty="0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DAA8086A-8C9D-342A-B089-8EDEA294B9AC}"/>
              </a:ext>
            </a:extLst>
          </p:cNvPr>
          <p:cNvSpPr/>
          <p:nvPr/>
        </p:nvSpPr>
        <p:spPr>
          <a:xfrm>
            <a:off x="3286780" y="1905304"/>
            <a:ext cx="970383" cy="9703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39899D62-EA25-8DC1-CB56-4B4602565911}"/>
              </a:ext>
            </a:extLst>
          </p:cNvPr>
          <p:cNvSpPr/>
          <p:nvPr/>
        </p:nvSpPr>
        <p:spPr>
          <a:xfrm>
            <a:off x="3286780" y="3094278"/>
            <a:ext cx="970383" cy="9703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B585614B-C472-53F7-2D06-D668D389CF3A}"/>
              </a:ext>
            </a:extLst>
          </p:cNvPr>
          <p:cNvSpPr/>
          <p:nvPr/>
        </p:nvSpPr>
        <p:spPr>
          <a:xfrm>
            <a:off x="3286780" y="4448662"/>
            <a:ext cx="970383" cy="9703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6634047B-2B78-30FA-281D-CE4ABA22AE6B}"/>
              </a:ext>
            </a:extLst>
          </p:cNvPr>
          <p:cNvSpPr/>
          <p:nvPr/>
        </p:nvSpPr>
        <p:spPr>
          <a:xfrm>
            <a:off x="9365324" y="1905304"/>
            <a:ext cx="970383" cy="9703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F33ECB2B-ED15-B1F9-E4FC-FB20BB02EE9C}"/>
              </a:ext>
            </a:extLst>
          </p:cNvPr>
          <p:cNvSpPr/>
          <p:nvPr/>
        </p:nvSpPr>
        <p:spPr>
          <a:xfrm>
            <a:off x="9365324" y="3176982"/>
            <a:ext cx="970383" cy="9703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3AE22764-0026-D723-B59E-171ED33B162C}"/>
              </a:ext>
            </a:extLst>
          </p:cNvPr>
          <p:cNvSpPr/>
          <p:nvPr/>
        </p:nvSpPr>
        <p:spPr>
          <a:xfrm>
            <a:off x="9401293" y="4448662"/>
            <a:ext cx="970383" cy="9703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F6A0139B-6B62-29C5-CE9E-4A991C64F009}"/>
              </a:ext>
            </a:extLst>
          </p:cNvPr>
          <p:cNvSpPr/>
          <p:nvPr/>
        </p:nvSpPr>
        <p:spPr>
          <a:xfrm>
            <a:off x="2813214" y="1969319"/>
            <a:ext cx="191751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6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000</a:t>
            </a:r>
            <a:endParaRPr lang="en-US" sz="6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0B12799C-8CEE-656C-6769-412CEFB790FE}"/>
              </a:ext>
            </a:extLst>
          </p:cNvPr>
          <p:cNvSpPr/>
          <p:nvPr/>
        </p:nvSpPr>
        <p:spPr>
          <a:xfrm>
            <a:off x="3230464" y="3131702"/>
            <a:ext cx="96372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endParaRPr lang="en-US" sz="6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DCEB193D-9F8D-DE64-717C-815210BC0F11}"/>
              </a:ext>
            </a:extLst>
          </p:cNvPr>
          <p:cNvSpPr/>
          <p:nvPr/>
        </p:nvSpPr>
        <p:spPr>
          <a:xfrm>
            <a:off x="3286780" y="4403382"/>
            <a:ext cx="96372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endParaRPr lang="en-US" sz="6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179C6342-4204-7532-6415-8951286A0CD8}"/>
              </a:ext>
            </a:extLst>
          </p:cNvPr>
          <p:cNvSpPr/>
          <p:nvPr/>
        </p:nvSpPr>
        <p:spPr>
          <a:xfrm>
            <a:off x="9357025" y="1905302"/>
            <a:ext cx="96372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endParaRPr lang="en-US" sz="6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2F0DF39F-32AF-ECCF-21F2-2964718B94B1}"/>
              </a:ext>
            </a:extLst>
          </p:cNvPr>
          <p:cNvSpPr/>
          <p:nvPr/>
        </p:nvSpPr>
        <p:spPr>
          <a:xfrm>
            <a:off x="9162259" y="3131702"/>
            <a:ext cx="13532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100</a:t>
            </a:r>
            <a:endParaRPr lang="en-US" sz="6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A589951B-9F8E-FB98-BBFF-3E3C00B53168}"/>
              </a:ext>
            </a:extLst>
          </p:cNvPr>
          <p:cNvSpPr/>
          <p:nvPr/>
        </p:nvSpPr>
        <p:spPr>
          <a:xfrm>
            <a:off x="8837098" y="4414140"/>
            <a:ext cx="191751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1 000</a:t>
            </a:r>
            <a:endParaRPr lang="en-US" sz="6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49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 animBg="1"/>
      <p:bldP spid="68" grpId="0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/>
      <p:bldP spid="76" grpId="0"/>
      <p:bldP spid="77" grpId="0"/>
      <p:bldP spid="78" grpId="0"/>
      <p:bldP spid="79" grpId="0"/>
      <p:bldP spid="8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B79FC74-2952-BD17-8CA4-6C7A1C58C794}"/>
              </a:ext>
            </a:extLst>
          </p:cNvPr>
          <p:cNvSpPr/>
          <p:nvPr/>
        </p:nvSpPr>
        <p:spPr>
          <a:xfrm>
            <a:off x="375819" y="121498"/>
            <a:ext cx="20537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?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95D92D-6334-64A2-2CB5-AA1A0DD559E6}"/>
              </a:ext>
            </a:extLst>
          </p:cNvPr>
          <p:cNvSpPr/>
          <p:nvPr/>
        </p:nvSpPr>
        <p:spPr>
          <a:xfrm>
            <a:off x="998376" y="74445"/>
            <a:ext cx="970383" cy="9703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DD3A1E-FD19-73E4-DCD1-0F6858CEC14B}"/>
              </a:ext>
            </a:extLst>
          </p:cNvPr>
          <p:cNvSpPr txBox="1"/>
          <p:nvPr/>
        </p:nvSpPr>
        <p:spPr>
          <a:xfrm>
            <a:off x="1731981" y="1471091"/>
            <a:ext cx="9961581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/>
              <a:t>a) 5 cm 8 mm =        </a:t>
            </a:r>
            <a:r>
              <a:rPr lang="en-US" sz="5400" b="1" dirty="0" smtClean="0"/>
              <a:t>      mm </a:t>
            </a:r>
            <a:endParaRPr lang="en-US" sz="5400" b="1" dirty="0"/>
          </a:p>
          <a:p>
            <a:pPr>
              <a:lnSpc>
                <a:spcPct val="150000"/>
              </a:lnSpc>
            </a:pPr>
            <a:endParaRPr lang="en-US" sz="5400" b="1" dirty="0"/>
          </a:p>
          <a:p>
            <a:pPr>
              <a:lnSpc>
                <a:spcPct val="150000"/>
              </a:lnSpc>
            </a:pPr>
            <a:r>
              <a:rPr lang="en-US" sz="5400" b="1" dirty="0"/>
              <a:t>b) 1 m 16 cm =         </a:t>
            </a:r>
            <a:r>
              <a:rPr lang="en-US" sz="5400" b="1" dirty="0" smtClean="0"/>
              <a:t>      cm</a:t>
            </a:r>
            <a:endParaRPr lang="en-US" sz="54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A8086A-8C9D-342A-B089-8EDEA294B9AC}"/>
              </a:ext>
            </a:extLst>
          </p:cNvPr>
          <p:cNvSpPr/>
          <p:nvPr/>
        </p:nvSpPr>
        <p:spPr>
          <a:xfrm>
            <a:off x="7185373" y="1589252"/>
            <a:ext cx="970383" cy="9703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34047B-2B78-30FA-281D-CE4ABA22AE6B}"/>
              </a:ext>
            </a:extLst>
          </p:cNvPr>
          <p:cNvSpPr/>
          <p:nvPr/>
        </p:nvSpPr>
        <p:spPr>
          <a:xfrm>
            <a:off x="7217646" y="4011637"/>
            <a:ext cx="970383" cy="9703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6A0139B-6B62-29C5-CE9E-4A991C64F009}"/>
              </a:ext>
            </a:extLst>
          </p:cNvPr>
          <p:cNvSpPr/>
          <p:nvPr/>
        </p:nvSpPr>
        <p:spPr>
          <a:xfrm>
            <a:off x="7185373" y="1598910"/>
            <a:ext cx="96372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58</a:t>
            </a:r>
            <a:endParaRPr lang="en-US" sz="6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9C6342-4204-7532-6415-8951286A0CD8}"/>
              </a:ext>
            </a:extLst>
          </p:cNvPr>
          <p:cNvSpPr/>
          <p:nvPr/>
        </p:nvSpPr>
        <p:spPr>
          <a:xfrm>
            <a:off x="6902147" y="4096611"/>
            <a:ext cx="160137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116</a:t>
            </a:r>
            <a:endParaRPr lang="en-US" sz="6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04841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 animBg="1"/>
      <p:bldP spid="7" grpId="1" animBg="1"/>
      <p:bldP spid="10" grpId="0" animBg="1"/>
      <p:bldP spid="10" grpId="1" animBg="1"/>
      <p:bldP spid="13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F589EEEA-69A9-FD78-353B-DCB3031E3253}"/>
              </a:ext>
            </a:extLst>
          </p:cNvPr>
          <p:cNvSpPr/>
          <p:nvPr/>
        </p:nvSpPr>
        <p:spPr>
          <a:xfrm>
            <a:off x="638434" y="164529"/>
            <a:ext cx="30588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3. &lt;, &gt;, = ?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1A55F0C-7897-327A-1842-9D8CFAA564CC}"/>
              </a:ext>
            </a:extLst>
          </p:cNvPr>
          <p:cNvSpPr/>
          <p:nvPr/>
        </p:nvSpPr>
        <p:spPr>
          <a:xfrm>
            <a:off x="1322468" y="182025"/>
            <a:ext cx="1938462" cy="9703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FEE8F41-45DE-6254-6B22-A7B717EAFB1C}"/>
              </a:ext>
            </a:extLst>
          </p:cNvPr>
          <p:cNvSpPr txBox="1"/>
          <p:nvPr/>
        </p:nvSpPr>
        <p:spPr>
          <a:xfrm>
            <a:off x="2045316" y="1586316"/>
            <a:ext cx="9961581" cy="494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>
                <a:latin typeface="Calibri" panose="020F0502020204030204" pitchFamily="34" charset="0"/>
                <a:cs typeface="Calibri" panose="020F0502020204030204" pitchFamily="34" charset="0"/>
              </a:rPr>
              <a:t>a) 569 cm          600 cm</a:t>
            </a:r>
          </a:p>
          <a:p>
            <a:pPr>
              <a:lnSpc>
                <a:spcPct val="150000"/>
              </a:lnSpc>
            </a:pPr>
            <a:r>
              <a:rPr lang="en-US" sz="5400" b="1" dirty="0">
                <a:latin typeface="Calibri" panose="020F0502020204030204" pitchFamily="34" charset="0"/>
                <a:cs typeface="Calibri" panose="020F0502020204030204" pitchFamily="34" charset="0"/>
              </a:rPr>
              <a:t>b) 350 mm        250 mm + 100 mm</a:t>
            </a:r>
          </a:p>
          <a:p>
            <a:pPr>
              <a:lnSpc>
                <a:spcPct val="150000"/>
              </a:lnSpc>
            </a:pPr>
            <a:r>
              <a:rPr lang="en-US" sz="5400" b="1" dirty="0">
                <a:latin typeface="Calibri" panose="020F0502020204030204" pitchFamily="34" charset="0"/>
                <a:cs typeface="Calibri" panose="020F0502020204030204" pitchFamily="34" charset="0"/>
              </a:rPr>
              <a:t>c) 1 km              700 m</a:t>
            </a:r>
          </a:p>
          <a:p>
            <a:pPr>
              <a:lnSpc>
                <a:spcPct val="150000"/>
              </a:lnSpc>
            </a:pPr>
            <a:endParaRPr lang="en-US" sz="5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5F4D659-831A-6879-9B5E-B0D2B02C079F}"/>
              </a:ext>
            </a:extLst>
          </p:cNvPr>
          <p:cNvSpPr/>
          <p:nvPr/>
        </p:nvSpPr>
        <p:spPr>
          <a:xfrm>
            <a:off x="5279841" y="1895179"/>
            <a:ext cx="970383" cy="9703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FC8B1904-FCAF-DE9C-2EA6-94FD202648A0}"/>
              </a:ext>
            </a:extLst>
          </p:cNvPr>
          <p:cNvSpPr/>
          <p:nvPr/>
        </p:nvSpPr>
        <p:spPr>
          <a:xfrm>
            <a:off x="5461902" y="1768784"/>
            <a:ext cx="60625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  <a:endParaRPr lang="en-US" sz="6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7805C17E-451B-C608-3390-09061506F79F}"/>
              </a:ext>
            </a:extLst>
          </p:cNvPr>
          <p:cNvSpPr/>
          <p:nvPr/>
        </p:nvSpPr>
        <p:spPr>
          <a:xfrm>
            <a:off x="5279840" y="3003427"/>
            <a:ext cx="970383" cy="9703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C10E02C1-747D-2148-C9AF-5753A9E99580}"/>
              </a:ext>
            </a:extLst>
          </p:cNvPr>
          <p:cNvSpPr/>
          <p:nvPr/>
        </p:nvSpPr>
        <p:spPr>
          <a:xfrm>
            <a:off x="5279839" y="4111675"/>
            <a:ext cx="970383" cy="9703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B504AA90-EA6E-FBB1-6661-1D315EEB0512}"/>
              </a:ext>
            </a:extLst>
          </p:cNvPr>
          <p:cNvSpPr/>
          <p:nvPr/>
        </p:nvSpPr>
        <p:spPr>
          <a:xfrm>
            <a:off x="5461902" y="2925695"/>
            <a:ext cx="60625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endParaRPr lang="en-US" sz="6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B73DF4DE-42D4-0512-AA15-387CC326D7EF}"/>
              </a:ext>
            </a:extLst>
          </p:cNvPr>
          <p:cNvSpPr/>
          <p:nvPr/>
        </p:nvSpPr>
        <p:spPr>
          <a:xfrm>
            <a:off x="5452870" y="4070936"/>
            <a:ext cx="60625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&gt;</a:t>
            </a:r>
            <a:endParaRPr lang="en-US" sz="6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54808A9-0B42-F12D-79F6-6BE4B22D24D0}"/>
              </a:ext>
            </a:extLst>
          </p:cNvPr>
          <p:cNvSpPr/>
          <p:nvPr/>
        </p:nvSpPr>
        <p:spPr>
          <a:xfrm>
            <a:off x="2045316" y="5198697"/>
            <a:ext cx="306975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1000 m</a:t>
            </a:r>
            <a:endParaRPr lang="en-US" sz="5400" b="1" i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2CFDE791-426E-5E3A-9627-0F1DDBAE7268}"/>
              </a:ext>
            </a:extLst>
          </p:cNvPr>
          <p:cNvSpPr/>
          <p:nvPr/>
        </p:nvSpPr>
        <p:spPr>
          <a:xfrm>
            <a:off x="8203890" y="3723839"/>
            <a:ext cx="203140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350 m</a:t>
            </a:r>
            <a:endParaRPr lang="en-US" sz="5400" b="1" i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25152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 animBg="1"/>
      <p:bldP spid="56" grpId="0"/>
      <p:bldP spid="57" grpId="0" animBg="1"/>
      <p:bldP spid="57" grpId="1" animBg="1"/>
      <p:bldP spid="58" grpId="0"/>
      <p:bldP spid="59" grpId="0" animBg="1"/>
      <p:bldP spid="59" grpId="1" animBg="1"/>
      <p:bldP spid="60" grpId="0" animBg="1"/>
      <p:bldP spid="60" grpId="1" animBg="1"/>
      <p:bldP spid="61" grpId="0"/>
      <p:bldP spid="62" grpId="0"/>
      <p:bldP spid="63" grpId="0"/>
      <p:bldP spid="6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877"/>
            <a:ext cx="12192000" cy="694987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F08ECD9-9FA9-2326-DF46-C65B4BE0D0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4501" y="904056"/>
            <a:ext cx="5899499" cy="428721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4E85C13-24E0-24E6-E9A8-1C9B431CF439}"/>
              </a:ext>
            </a:extLst>
          </p:cNvPr>
          <p:cNvSpPr txBox="1"/>
          <p:nvPr/>
        </p:nvSpPr>
        <p:spPr>
          <a:xfrm>
            <a:off x="0" y="-91877"/>
            <a:ext cx="121920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thợ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err="1">
                <a:latin typeface="Calibri" panose="020F0502020204030204" pitchFamily="34" charset="0"/>
                <a:cs typeface="Calibri" panose="020F0502020204030204" pitchFamily="34" charset="0"/>
              </a:rPr>
              <a:t>xây</a:t>
            </a:r>
            <a:r>
              <a:rPr lang="en-US" sz="36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smtClean="0">
                <a:latin typeface="Calibri" panose="020F0502020204030204" pitchFamily="34" charset="0"/>
                <a:cs typeface="Calibri" panose="020F0502020204030204" pitchFamily="34" charset="0"/>
              </a:rPr>
              <a:t>dùng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gạch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xây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mảng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tường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61CB41F-6A08-499A-4339-FAC71F489FA4}"/>
              </a:ext>
            </a:extLst>
          </p:cNvPr>
          <p:cNvSpPr txBox="1"/>
          <p:nvPr/>
        </p:nvSpPr>
        <p:spPr>
          <a:xfrm>
            <a:off x="1868283" y="5169114"/>
            <a:ext cx="8455434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rằng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mạch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xây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dày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1 cm,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742950" indent="-742950">
              <a:buAutoNum type="alphaLcParenR"/>
            </a:pP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Mảng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tường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xăng-ti-mét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742950" indent="-742950">
              <a:buAutoNum type="alphaLcParenR"/>
            </a:pP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Mảng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tường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xăng-ti-mét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20E6AF0-D292-0465-E6DB-985E0B36475A}"/>
              </a:ext>
            </a:extLst>
          </p:cNvPr>
          <p:cNvSpPr txBox="1"/>
          <p:nvPr/>
        </p:nvSpPr>
        <p:spPr>
          <a:xfrm>
            <a:off x="1870073" y="5149391"/>
            <a:ext cx="8455434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rằng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mạch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xây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dày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1 cm,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742950" indent="-742950">
              <a:buAutoNum type="alphaLcParenR"/>
            </a:pP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Mảng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tường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xăng-ti-mét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742950" indent="-742950">
              <a:buAutoNum type="alphaLcParenR"/>
            </a:pP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Mảng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tường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xăng-ti-mét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65199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98D5B3-CF7F-06FC-7841-F1D831353248}"/>
              </a:ext>
            </a:extLst>
          </p:cNvPr>
          <p:cNvSpPr txBox="1"/>
          <p:nvPr/>
        </p:nvSpPr>
        <p:spPr>
          <a:xfrm>
            <a:off x="642088" y="5949611"/>
            <a:ext cx="408052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Mảng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tường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92 cm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6DEF97-66C5-3B1A-AB7B-5CD33DC0D5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959" y="58945"/>
            <a:ext cx="5899499" cy="42872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E8F1AB-867B-FC13-70E3-ACC66EF5D1D1}"/>
              </a:ext>
            </a:extLst>
          </p:cNvPr>
          <p:cNvSpPr txBox="1"/>
          <p:nvPr/>
        </p:nvSpPr>
        <p:spPr>
          <a:xfrm>
            <a:off x="5261566" y="5949611"/>
            <a:ext cx="441565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Mảng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tường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54 cm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FF00E83-A38B-910F-C81D-77766353C6AB}"/>
              </a:ext>
            </a:extLst>
          </p:cNvPr>
          <p:cNvGrpSpPr/>
          <p:nvPr/>
        </p:nvGrpSpPr>
        <p:grpSpPr>
          <a:xfrm>
            <a:off x="4219270" y="4076687"/>
            <a:ext cx="1118795" cy="369332"/>
            <a:chOff x="1140311" y="4287097"/>
            <a:chExt cx="1118795" cy="369332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55E5D6D4-3998-AB03-623C-0190872BF83F}"/>
                </a:ext>
              </a:extLst>
            </p:cNvPr>
            <p:cNvCxnSpPr/>
            <p:nvPr/>
          </p:nvCxnSpPr>
          <p:spPr>
            <a:xfrm>
              <a:off x="1140311" y="4356848"/>
              <a:ext cx="1118795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F9F13FB-760F-C656-E191-4B76915E714B}"/>
                </a:ext>
              </a:extLst>
            </p:cNvPr>
            <p:cNvSpPr txBox="1"/>
            <p:nvPr/>
          </p:nvSpPr>
          <p:spPr>
            <a:xfrm>
              <a:off x="1290917" y="4287097"/>
              <a:ext cx="8175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30 cm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E94AE359-8277-D2D6-8564-4CB06D4C3475}"/>
              </a:ext>
            </a:extLst>
          </p:cNvPr>
          <p:cNvSpPr/>
          <p:nvPr/>
        </p:nvSpPr>
        <p:spPr>
          <a:xfrm>
            <a:off x="5563975" y="4114164"/>
            <a:ext cx="817581" cy="1997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68A32C8-030E-8D8A-266F-7A89664F048D}"/>
              </a:ext>
            </a:extLst>
          </p:cNvPr>
          <p:cNvGrpSpPr/>
          <p:nvPr/>
        </p:nvGrpSpPr>
        <p:grpSpPr>
          <a:xfrm>
            <a:off x="5404765" y="4076687"/>
            <a:ext cx="1118795" cy="369332"/>
            <a:chOff x="1140311" y="4287097"/>
            <a:chExt cx="1118795" cy="369332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BAE08DA5-9743-43EA-76C5-C32D283CABB3}"/>
                </a:ext>
              </a:extLst>
            </p:cNvPr>
            <p:cNvCxnSpPr/>
            <p:nvPr/>
          </p:nvCxnSpPr>
          <p:spPr>
            <a:xfrm>
              <a:off x="1140311" y="4356848"/>
              <a:ext cx="1118795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134416B-E4FF-ACC4-C616-0EA3AE273573}"/>
                </a:ext>
              </a:extLst>
            </p:cNvPr>
            <p:cNvSpPr txBox="1"/>
            <p:nvPr/>
          </p:nvSpPr>
          <p:spPr>
            <a:xfrm>
              <a:off x="1290917" y="4287097"/>
              <a:ext cx="8175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30 cm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675E8F3-F461-39FF-120B-62D2686A0C90}"/>
              </a:ext>
            </a:extLst>
          </p:cNvPr>
          <p:cNvGrpSpPr/>
          <p:nvPr/>
        </p:nvGrpSpPr>
        <p:grpSpPr>
          <a:xfrm>
            <a:off x="6590258" y="4076687"/>
            <a:ext cx="1118795" cy="369332"/>
            <a:chOff x="1140311" y="4287097"/>
            <a:chExt cx="1118795" cy="369332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ABDA054C-C74A-5D94-4F4D-0466E5EDD705}"/>
                </a:ext>
              </a:extLst>
            </p:cNvPr>
            <p:cNvCxnSpPr/>
            <p:nvPr/>
          </p:nvCxnSpPr>
          <p:spPr>
            <a:xfrm>
              <a:off x="1140311" y="4356848"/>
              <a:ext cx="1118795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717E503-F844-B95F-1740-B185221C9737}"/>
                </a:ext>
              </a:extLst>
            </p:cNvPr>
            <p:cNvSpPr txBox="1"/>
            <p:nvPr/>
          </p:nvSpPr>
          <p:spPr>
            <a:xfrm>
              <a:off x="1290917" y="4287097"/>
              <a:ext cx="8175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30 cm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A4E368F-A6EC-0FEA-46CB-D666CF69D88B}"/>
              </a:ext>
            </a:extLst>
          </p:cNvPr>
          <p:cNvGrpSpPr/>
          <p:nvPr/>
        </p:nvGrpSpPr>
        <p:grpSpPr>
          <a:xfrm>
            <a:off x="5113235" y="3952981"/>
            <a:ext cx="817581" cy="807902"/>
            <a:chOff x="2034276" y="4163391"/>
            <a:chExt cx="817581" cy="807902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03AAC26B-2A7B-34CF-9634-B7CCCF2B15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17203" y="4163391"/>
              <a:ext cx="0" cy="53951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12F1604-5424-163E-02AC-1FA4D452DA5E}"/>
                </a:ext>
              </a:extLst>
            </p:cNvPr>
            <p:cNvSpPr txBox="1"/>
            <p:nvPr/>
          </p:nvSpPr>
          <p:spPr>
            <a:xfrm>
              <a:off x="2034276" y="4601961"/>
              <a:ext cx="8175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1 cm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6DBA6EC-4726-C063-6555-5BE85F0BAD02}"/>
              </a:ext>
            </a:extLst>
          </p:cNvPr>
          <p:cNvGrpSpPr/>
          <p:nvPr/>
        </p:nvGrpSpPr>
        <p:grpSpPr>
          <a:xfrm>
            <a:off x="6284735" y="3959864"/>
            <a:ext cx="817581" cy="807902"/>
            <a:chOff x="2034276" y="4163391"/>
            <a:chExt cx="817581" cy="807902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A23365E8-3846-1F4F-8783-6B50D45D97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17203" y="4163391"/>
              <a:ext cx="0" cy="53951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7061A1F-1278-E6CB-BF9B-FD7313C643E0}"/>
                </a:ext>
              </a:extLst>
            </p:cNvPr>
            <p:cNvSpPr txBox="1"/>
            <p:nvPr/>
          </p:nvSpPr>
          <p:spPr>
            <a:xfrm>
              <a:off x="2034276" y="4601961"/>
              <a:ext cx="8175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1 cm</a:t>
              </a:r>
            </a:p>
          </p:txBody>
        </p:sp>
      </p:grpSp>
      <p:sp>
        <p:nvSpPr>
          <p:cNvPr id="22" name="Left Brace 21">
            <a:extLst>
              <a:ext uri="{FF2B5EF4-FFF2-40B4-BE49-F238E27FC236}">
                <a16:creationId xmlns:a16="http://schemas.microsoft.com/office/drawing/2014/main" id="{2F295D21-AD6C-7E92-76E7-F9971C9F4834}"/>
              </a:ext>
            </a:extLst>
          </p:cNvPr>
          <p:cNvSpPr/>
          <p:nvPr/>
        </p:nvSpPr>
        <p:spPr>
          <a:xfrm rot="16200000">
            <a:off x="5761453" y="3083009"/>
            <a:ext cx="540046" cy="3540227"/>
          </a:xfrm>
          <a:prstGeom prst="leftBrace">
            <a:avLst>
              <a:gd name="adj1" fmla="val 46181"/>
              <a:gd name="adj2" fmla="val 50000"/>
            </a:avLst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088FD15-B488-469A-ACB4-EB2B213AFFFC}"/>
              </a:ext>
            </a:extLst>
          </p:cNvPr>
          <p:cNvSpPr txBox="1"/>
          <p:nvPr/>
        </p:nvSpPr>
        <p:spPr>
          <a:xfrm>
            <a:off x="5471459" y="5076978"/>
            <a:ext cx="105210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92 cm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731B8EF-D68E-F5E6-D2EB-17F27E14860F}"/>
              </a:ext>
            </a:extLst>
          </p:cNvPr>
          <p:cNvSpPr/>
          <p:nvPr/>
        </p:nvSpPr>
        <p:spPr>
          <a:xfrm>
            <a:off x="3390928" y="2984605"/>
            <a:ext cx="613186" cy="4087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20603AE-6149-A729-7E0F-755ECF3622AF}"/>
              </a:ext>
            </a:extLst>
          </p:cNvPr>
          <p:cNvGrpSpPr/>
          <p:nvPr/>
        </p:nvGrpSpPr>
        <p:grpSpPr>
          <a:xfrm>
            <a:off x="3245701" y="2444677"/>
            <a:ext cx="817581" cy="369332"/>
            <a:chOff x="1005841" y="3386613"/>
            <a:chExt cx="817581" cy="369332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35B4716-9CFB-C5CC-784B-FEC7A1DF040F}"/>
                </a:ext>
              </a:extLst>
            </p:cNvPr>
            <p:cNvCxnSpPr>
              <a:cxnSpLocks/>
            </p:cNvCxnSpPr>
            <p:nvPr/>
          </p:nvCxnSpPr>
          <p:spPr>
            <a:xfrm>
              <a:off x="1725531" y="3417373"/>
              <a:ext cx="0" cy="294014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3E7F051-42E9-5067-EC2D-57CBFE54B82B}"/>
                </a:ext>
              </a:extLst>
            </p:cNvPr>
            <p:cNvSpPr txBox="1"/>
            <p:nvPr/>
          </p:nvSpPr>
          <p:spPr>
            <a:xfrm>
              <a:off x="1005841" y="3386613"/>
              <a:ext cx="8175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10 cm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94B4F50-5939-F25A-76CC-87BC718E586A}"/>
              </a:ext>
            </a:extLst>
          </p:cNvPr>
          <p:cNvGrpSpPr/>
          <p:nvPr/>
        </p:nvGrpSpPr>
        <p:grpSpPr>
          <a:xfrm>
            <a:off x="3245700" y="2755135"/>
            <a:ext cx="817581" cy="369332"/>
            <a:chOff x="1005841" y="3386613"/>
            <a:chExt cx="817581" cy="369332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4670E588-2064-E209-4498-B07E01A4C669}"/>
                </a:ext>
              </a:extLst>
            </p:cNvPr>
            <p:cNvCxnSpPr>
              <a:cxnSpLocks/>
            </p:cNvCxnSpPr>
            <p:nvPr/>
          </p:nvCxnSpPr>
          <p:spPr>
            <a:xfrm>
              <a:off x="1725531" y="3417373"/>
              <a:ext cx="0" cy="294014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5CAB123-DC00-DE55-A8DE-FD04FD3F5CBC}"/>
                </a:ext>
              </a:extLst>
            </p:cNvPr>
            <p:cNvSpPr txBox="1"/>
            <p:nvPr/>
          </p:nvSpPr>
          <p:spPr>
            <a:xfrm>
              <a:off x="1005841" y="3386613"/>
              <a:ext cx="8175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10 cm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95D5034-DD32-05A2-3AE2-0804F605DA2D}"/>
              </a:ext>
            </a:extLst>
          </p:cNvPr>
          <p:cNvGrpSpPr/>
          <p:nvPr/>
        </p:nvGrpSpPr>
        <p:grpSpPr>
          <a:xfrm>
            <a:off x="3240321" y="3072793"/>
            <a:ext cx="817581" cy="369332"/>
            <a:chOff x="1005841" y="3386613"/>
            <a:chExt cx="817581" cy="369332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CDCB410E-CC9B-C57B-2FB1-6062EDFF11F4}"/>
                </a:ext>
              </a:extLst>
            </p:cNvPr>
            <p:cNvCxnSpPr>
              <a:cxnSpLocks/>
            </p:cNvCxnSpPr>
            <p:nvPr/>
          </p:nvCxnSpPr>
          <p:spPr>
            <a:xfrm>
              <a:off x="1725531" y="3417373"/>
              <a:ext cx="0" cy="294014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2682C49-5614-CA57-B518-8E1148047B46}"/>
                </a:ext>
              </a:extLst>
            </p:cNvPr>
            <p:cNvSpPr txBox="1"/>
            <p:nvPr/>
          </p:nvSpPr>
          <p:spPr>
            <a:xfrm>
              <a:off x="1005841" y="3386613"/>
              <a:ext cx="8175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10 cm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2C36EDB-AA61-59E2-15FB-D315F48C46C6}"/>
              </a:ext>
            </a:extLst>
          </p:cNvPr>
          <p:cNvGrpSpPr/>
          <p:nvPr/>
        </p:nvGrpSpPr>
        <p:grpSpPr>
          <a:xfrm>
            <a:off x="3245700" y="3375234"/>
            <a:ext cx="817581" cy="369332"/>
            <a:chOff x="1005841" y="3386613"/>
            <a:chExt cx="817581" cy="369332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CED317E6-A026-A3DB-156E-7FF4605489B8}"/>
                </a:ext>
              </a:extLst>
            </p:cNvPr>
            <p:cNvCxnSpPr>
              <a:cxnSpLocks/>
            </p:cNvCxnSpPr>
            <p:nvPr/>
          </p:nvCxnSpPr>
          <p:spPr>
            <a:xfrm>
              <a:off x="1725531" y="3417373"/>
              <a:ext cx="0" cy="294014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FF419B6-439D-AC5D-558B-11898C866700}"/>
                </a:ext>
              </a:extLst>
            </p:cNvPr>
            <p:cNvSpPr txBox="1"/>
            <p:nvPr/>
          </p:nvSpPr>
          <p:spPr>
            <a:xfrm>
              <a:off x="1005841" y="3386613"/>
              <a:ext cx="8175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10 cm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A657EC5-C220-D454-E5E6-681F5A1C7E69}"/>
              </a:ext>
            </a:extLst>
          </p:cNvPr>
          <p:cNvGrpSpPr/>
          <p:nvPr/>
        </p:nvGrpSpPr>
        <p:grpSpPr>
          <a:xfrm>
            <a:off x="3244621" y="3670651"/>
            <a:ext cx="817581" cy="369332"/>
            <a:chOff x="1005841" y="3386613"/>
            <a:chExt cx="817581" cy="369332"/>
          </a:xfrm>
        </p:grpSpPr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7867C043-E560-84DF-D053-BF5D7CD57C2B}"/>
                </a:ext>
              </a:extLst>
            </p:cNvPr>
            <p:cNvCxnSpPr>
              <a:cxnSpLocks/>
            </p:cNvCxnSpPr>
            <p:nvPr/>
          </p:nvCxnSpPr>
          <p:spPr>
            <a:xfrm>
              <a:off x="1725531" y="3417373"/>
              <a:ext cx="0" cy="294014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923D3AB-2472-4EE5-CD90-FB7358833FE1}"/>
                </a:ext>
              </a:extLst>
            </p:cNvPr>
            <p:cNvSpPr txBox="1"/>
            <p:nvPr/>
          </p:nvSpPr>
          <p:spPr>
            <a:xfrm>
              <a:off x="1005841" y="3386613"/>
              <a:ext cx="8175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10 cm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42C6D62-24AA-06E1-3BD8-42578FCDD5B8}"/>
              </a:ext>
            </a:extLst>
          </p:cNvPr>
          <p:cNvGrpSpPr/>
          <p:nvPr/>
        </p:nvGrpSpPr>
        <p:grpSpPr>
          <a:xfrm>
            <a:off x="2695127" y="2576768"/>
            <a:ext cx="1221526" cy="369332"/>
            <a:chOff x="2033742" y="4413436"/>
            <a:chExt cx="1221526" cy="369332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0F6A1516-E2FA-ACF1-F39D-57AB563E3E45}"/>
                </a:ext>
              </a:extLst>
            </p:cNvPr>
            <p:cNvCxnSpPr>
              <a:cxnSpLocks/>
            </p:cNvCxnSpPr>
            <p:nvPr/>
          </p:nvCxnSpPr>
          <p:spPr>
            <a:xfrm>
              <a:off x="2564628" y="4616317"/>
              <a:ext cx="69064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B49F4B9-8DBF-9A7C-89FA-B680C39391BE}"/>
                </a:ext>
              </a:extLst>
            </p:cNvPr>
            <p:cNvSpPr txBox="1"/>
            <p:nvPr/>
          </p:nvSpPr>
          <p:spPr>
            <a:xfrm>
              <a:off x="2033742" y="4413436"/>
              <a:ext cx="8175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1 cm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E465678-AA9A-5323-48FA-6893B1CED7EC}"/>
              </a:ext>
            </a:extLst>
          </p:cNvPr>
          <p:cNvGrpSpPr/>
          <p:nvPr/>
        </p:nvGrpSpPr>
        <p:grpSpPr>
          <a:xfrm>
            <a:off x="2728321" y="2880015"/>
            <a:ext cx="1221526" cy="369332"/>
            <a:chOff x="2033742" y="4413436"/>
            <a:chExt cx="1221526" cy="369332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70285837-5A94-9A62-4D2F-2ED07E899833}"/>
                </a:ext>
              </a:extLst>
            </p:cNvPr>
            <p:cNvCxnSpPr>
              <a:cxnSpLocks/>
            </p:cNvCxnSpPr>
            <p:nvPr/>
          </p:nvCxnSpPr>
          <p:spPr>
            <a:xfrm>
              <a:off x="2564628" y="4616317"/>
              <a:ext cx="69064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9E8BEBC-B495-15BE-9691-5F2EC734E980}"/>
                </a:ext>
              </a:extLst>
            </p:cNvPr>
            <p:cNvSpPr txBox="1"/>
            <p:nvPr/>
          </p:nvSpPr>
          <p:spPr>
            <a:xfrm>
              <a:off x="2033742" y="4413436"/>
              <a:ext cx="8175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1 cm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878930B-8671-2584-8639-1CBD523C04FC}"/>
              </a:ext>
            </a:extLst>
          </p:cNvPr>
          <p:cNvGrpSpPr/>
          <p:nvPr/>
        </p:nvGrpSpPr>
        <p:grpSpPr>
          <a:xfrm>
            <a:off x="2728321" y="3199125"/>
            <a:ext cx="1221526" cy="369332"/>
            <a:chOff x="2033742" y="4413436"/>
            <a:chExt cx="1221526" cy="369332"/>
          </a:xfrm>
        </p:grpSpPr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45942E7D-6243-47F7-E77A-A006DC0EC806}"/>
                </a:ext>
              </a:extLst>
            </p:cNvPr>
            <p:cNvCxnSpPr>
              <a:cxnSpLocks/>
            </p:cNvCxnSpPr>
            <p:nvPr/>
          </p:nvCxnSpPr>
          <p:spPr>
            <a:xfrm>
              <a:off x="2564628" y="4616317"/>
              <a:ext cx="69064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A45F7A1-1E82-F793-D8AE-CEDEAEDD75CD}"/>
                </a:ext>
              </a:extLst>
            </p:cNvPr>
            <p:cNvSpPr txBox="1"/>
            <p:nvPr/>
          </p:nvSpPr>
          <p:spPr>
            <a:xfrm>
              <a:off x="2033742" y="4413436"/>
              <a:ext cx="8175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1 cm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CF244C3-43A5-8F43-62AF-6D28D15CFD61}"/>
              </a:ext>
            </a:extLst>
          </p:cNvPr>
          <p:cNvGrpSpPr/>
          <p:nvPr/>
        </p:nvGrpSpPr>
        <p:grpSpPr>
          <a:xfrm>
            <a:off x="2727333" y="3485985"/>
            <a:ext cx="1221526" cy="369332"/>
            <a:chOff x="2033742" y="4413436"/>
            <a:chExt cx="1221526" cy="369332"/>
          </a:xfrm>
        </p:grpSpPr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74C69ACE-4D77-5EA5-8039-1D83B5AA5250}"/>
                </a:ext>
              </a:extLst>
            </p:cNvPr>
            <p:cNvCxnSpPr>
              <a:cxnSpLocks/>
            </p:cNvCxnSpPr>
            <p:nvPr/>
          </p:nvCxnSpPr>
          <p:spPr>
            <a:xfrm>
              <a:off x="2564628" y="4616317"/>
              <a:ext cx="69064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16C32FD-4E0A-6741-11F4-F6AED4E0DEA3}"/>
                </a:ext>
              </a:extLst>
            </p:cNvPr>
            <p:cNvSpPr txBox="1"/>
            <p:nvPr/>
          </p:nvSpPr>
          <p:spPr>
            <a:xfrm>
              <a:off x="2033742" y="4413436"/>
              <a:ext cx="8175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1 cm</a:t>
              </a:r>
            </a:p>
          </p:txBody>
        </p:sp>
      </p:grpSp>
      <p:sp>
        <p:nvSpPr>
          <p:cNvPr id="52" name="Left Brace 51">
            <a:extLst>
              <a:ext uri="{FF2B5EF4-FFF2-40B4-BE49-F238E27FC236}">
                <a16:creationId xmlns:a16="http://schemas.microsoft.com/office/drawing/2014/main" id="{0081DDBD-0485-C8F0-991B-273CEA6CB13F}"/>
              </a:ext>
            </a:extLst>
          </p:cNvPr>
          <p:cNvSpPr/>
          <p:nvPr/>
        </p:nvSpPr>
        <p:spPr>
          <a:xfrm>
            <a:off x="2512988" y="2466205"/>
            <a:ext cx="472379" cy="1527504"/>
          </a:xfrm>
          <a:prstGeom prst="leftBrace">
            <a:avLst>
              <a:gd name="adj1" fmla="val 46181"/>
              <a:gd name="adj2" fmla="val 50000"/>
            </a:avLst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4E88C99-27BF-8DF4-8AB9-0DB1FA7F5865}"/>
              </a:ext>
            </a:extLst>
          </p:cNvPr>
          <p:cNvSpPr txBox="1"/>
          <p:nvPr/>
        </p:nvSpPr>
        <p:spPr>
          <a:xfrm>
            <a:off x="1460347" y="2994699"/>
            <a:ext cx="105210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54 cm</a:t>
            </a:r>
          </a:p>
        </p:txBody>
      </p:sp>
    </p:spTree>
    <p:extLst>
      <p:ext uri="{BB962C8B-B14F-4D97-AF65-F5344CB8AC3E}">
        <p14:creationId xmlns:p14="http://schemas.microsoft.com/office/powerpoint/2010/main" val="283638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9" grpId="0" animBg="1"/>
      <p:bldP spid="22" grpId="0" animBg="1"/>
      <p:bldP spid="23" grpId="0" animBg="1"/>
      <p:bldP spid="24" grpId="0" animBg="1"/>
      <p:bldP spid="52" grpId="0" animBg="1"/>
      <p:bldP spid="5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91D8D241-D6F2-4DF5-98E8-3AFE08E5EBE6}"/>
              </a:ext>
            </a:extLst>
          </p:cNvPr>
          <p:cNvSpPr txBox="1"/>
          <p:nvPr/>
        </p:nvSpPr>
        <p:spPr>
          <a:xfrm>
            <a:off x="1586352" y="2269279"/>
            <a:ext cx="8859499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lnSpc>
                <a:spcPct val="110000"/>
              </a:lnSpc>
              <a:spcBef>
                <a:spcPts val="500"/>
              </a:spcBef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VẬN DỤNG</a:t>
            </a:r>
            <a:endParaRPr lang="zh-CN" altLang="en-US" sz="8000" kern="800">
              <a:ln w="28575">
                <a:noFill/>
              </a:ln>
              <a:solidFill>
                <a:srgbClr val="00206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9380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1066</TotalTime>
  <Words>274</Words>
  <Application>Microsoft Office PowerPoint</Application>
  <PresentationFormat>Widescreen</PresentationFormat>
  <Paragraphs>77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Arial</vt:lpstr>
      <vt:lpstr>UTM HelvetIns</vt:lpstr>
      <vt:lpstr>UTM Alexander</vt:lpstr>
      <vt:lpstr>Calibri Light</vt:lpstr>
      <vt:lpstr>方正少儿简体</vt:lpstr>
      <vt:lpstr>Fujiyama</vt:lpstr>
      <vt:lpstr>Calibri</vt:lpstr>
      <vt:lpstr>Verdana</vt:lpstr>
      <vt:lpstr>UTM Davida</vt:lpstr>
      <vt:lpstr>Tahoma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Chúc các em học tốt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Vu Hoai Thu</dc:creator>
  <cp:lastModifiedBy>ADMIN</cp:lastModifiedBy>
  <cp:revision>55</cp:revision>
  <dcterms:created xsi:type="dcterms:W3CDTF">2023-04-09T01:12:44Z</dcterms:created>
  <dcterms:modified xsi:type="dcterms:W3CDTF">2023-07-19T05:46:19Z</dcterms:modified>
</cp:coreProperties>
</file>