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1" r:id="rId2"/>
    <p:sldId id="262" r:id="rId3"/>
    <p:sldId id="257" r:id="rId4"/>
    <p:sldId id="258" r:id="rId5"/>
    <p:sldId id="259" r:id="rId6"/>
    <p:sldId id="260" r:id="rId7"/>
    <p:sldId id="263" r:id="rId8"/>
    <p:sldId id="264" r:id="rId9"/>
    <p:sldId id="265" r:id="rId10"/>
  </p:sldIdLst>
  <p:sldSz cx="18288000" cy="10287000"/>
  <p:notesSz cx="6858000" cy="9144000"/>
  <p:embeddedFontLst>
    <p:embeddedFont>
      <p:font typeface="Fujiyama" panose="02020500000000000000" pitchFamily="18" charset="0"/>
      <p:regular r:id="rId11"/>
    </p:embeddedFont>
    <p:embeddedFont>
      <p:font typeface="UTM Alexander" panose="02040603050506020204" pitchFamily="18" charset="0"/>
      <p:regular r:id="rId12"/>
    </p:embeddedFont>
    <p:embeddedFont>
      <p:font typeface="UTM HelvetIns" pitchFamily="2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Verdana" panose="020B0604030504040204" pitchFamily="34" charset="0"/>
      <p:regular r:id="rId18"/>
      <p:bold r:id="rId19"/>
      <p:italic r:id="rId20"/>
      <p:boldItalic r:id="rId21"/>
    </p:embeddedFont>
    <p:embeddedFont>
      <p:font typeface="UTM Davida" panose="02040603050506020204" pitchFamily="18" charset="0"/>
      <p:regular r:id="rId22"/>
    </p:embeddedFont>
    <p:embeddedFont>
      <p:font typeface="Tahoma" panose="020B0604030504040204" pitchFamily="34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954" y="79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8283428" cy="10287000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2498613" y="2400300"/>
            <a:ext cx="13289250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171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ÔN TẬP VỀ </a:t>
            </a:r>
            <a:r>
              <a:rPr lang="en-US" altLang="zh-CN" sz="6000" i="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HÌNH HỌC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3550939" y="6286500"/>
            <a:ext cx="11184598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b="1" i="0" dirty="0" err="1" smtClean="0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i="0" dirty="0" smtClean="0">
                <a:solidFill>
                  <a:prstClr val="black"/>
                </a:solidFill>
                <a:latin typeface="Calibri" panose="020F0502020204030204"/>
              </a:rPr>
              <a:t>92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59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8" cy="10286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135" y="734912"/>
            <a:ext cx="17326008" cy="53229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i="0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i="0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i="0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i="0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i="0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i="0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i="0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i="0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i="0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i="0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i="0" dirty="0" smtClean="0">
                <a:solidFill>
                  <a:schemeClr val="bg1"/>
                </a:solidFill>
                <a:latin typeface="Fujiyama" pitchFamily="50" charset="0"/>
              </a:rPr>
              <a:t>171</a:t>
            </a:r>
            <a:endParaRPr lang="en-US" sz="4800" b="1" i="0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i="0" dirty="0" err="1">
                <a:solidFill>
                  <a:schemeClr val="bg1"/>
                </a:solidFill>
                <a:latin typeface="Fujiyama" pitchFamily="50" charset="0"/>
              </a:rPr>
              <a:t>Ôn</a:t>
            </a:r>
            <a:r>
              <a:rPr lang="en-US" sz="4800" b="1" i="0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i="0" dirty="0" err="1">
                <a:solidFill>
                  <a:schemeClr val="bg1"/>
                </a:solidFill>
                <a:latin typeface="Fujiyama" pitchFamily="50" charset="0"/>
              </a:rPr>
              <a:t>tập</a:t>
            </a:r>
            <a:r>
              <a:rPr lang="en-US" sz="4800" b="1" i="0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i="0" dirty="0" err="1">
                <a:solidFill>
                  <a:schemeClr val="bg1"/>
                </a:solidFill>
                <a:latin typeface="Fujiyama" pitchFamily="50" charset="0"/>
              </a:rPr>
              <a:t>về</a:t>
            </a:r>
            <a:r>
              <a:rPr lang="en-US" sz="4800" b="1" i="0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hình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học</a:t>
            </a:r>
            <a:endParaRPr lang="en-US" sz="4800" b="1" i="0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76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5690" y="8213246"/>
            <a:ext cx="3466845" cy="34451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53541" y="-979715"/>
            <a:ext cx="3245676" cy="44158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578817" y="8924380"/>
            <a:ext cx="4011930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97319" y="432721"/>
            <a:ext cx="14709566" cy="12820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87000" y="4152900"/>
            <a:ext cx="7046686" cy="36935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868364" y="1028700"/>
            <a:ext cx="3605594" cy="411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3238500"/>
            <a:ext cx="971368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 smtClean="0"/>
              <a:t>Trong</a:t>
            </a:r>
            <a:r>
              <a:rPr lang="en-US" sz="4000" dirty="0" smtClean="0"/>
              <a:t> </a:t>
            </a:r>
            <a:r>
              <a:rPr lang="en-US" sz="4000" dirty="0" err="1" smtClean="0"/>
              <a:t>hình</a:t>
            </a:r>
            <a:r>
              <a:rPr lang="en-US" sz="4000" dirty="0" smtClean="0"/>
              <a:t> </a:t>
            </a:r>
            <a:r>
              <a:rPr lang="en-US" sz="4000" dirty="0" err="1" smtClean="0"/>
              <a:t>vẽ</a:t>
            </a:r>
            <a:r>
              <a:rPr lang="en-US" sz="4000" dirty="0" smtClean="0"/>
              <a:t> </a:t>
            </a:r>
            <a:r>
              <a:rPr lang="en-US" sz="4000" dirty="0" err="1" smtClean="0"/>
              <a:t>bên</a:t>
            </a:r>
            <a:r>
              <a:rPr lang="en-US" sz="4000" dirty="0" smtClean="0"/>
              <a:t> </a:t>
            </a:r>
            <a:r>
              <a:rPr lang="en-US" sz="4000" dirty="0" err="1" smtClean="0"/>
              <a:t>có</a:t>
            </a:r>
            <a:r>
              <a:rPr lang="en-US" sz="4000" dirty="0" smtClean="0"/>
              <a:t>: </a:t>
            </a:r>
          </a:p>
          <a:p>
            <a:pPr>
              <a:lnSpc>
                <a:spcPct val="150000"/>
              </a:lnSpc>
            </a:pPr>
            <a:r>
              <a:rPr lang="en-US" sz="4000" dirty="0" err="1" smtClean="0"/>
              <a:t>Các</a:t>
            </a:r>
            <a:r>
              <a:rPr lang="en-US" sz="4000" dirty="0" smtClean="0"/>
              <a:t> </a:t>
            </a:r>
            <a:r>
              <a:rPr lang="en-US" sz="4000" dirty="0" err="1" smtClean="0"/>
              <a:t>hình</a:t>
            </a:r>
            <a:r>
              <a:rPr lang="en-US" sz="4000" dirty="0" smtClean="0"/>
              <a:t> tam </a:t>
            </a:r>
            <a:r>
              <a:rPr lang="en-US" sz="4000" dirty="0" err="1" smtClean="0"/>
              <a:t>giác</a:t>
            </a:r>
            <a:r>
              <a:rPr lang="en-US" sz="4000" dirty="0" smtClean="0"/>
              <a:t> </a:t>
            </a:r>
            <a:r>
              <a:rPr lang="en-US" sz="4000" dirty="0" err="1" smtClean="0"/>
              <a:t>là</a:t>
            </a:r>
            <a:r>
              <a:rPr lang="en-US" sz="4000" dirty="0" smtClean="0"/>
              <a:t>: </a:t>
            </a:r>
            <a:r>
              <a:rPr lang="en-US" sz="4000" dirty="0" smtClean="0">
                <a:solidFill>
                  <a:srgbClr val="FF0000"/>
                </a:solidFill>
              </a:rPr>
              <a:t>CMN</a:t>
            </a:r>
            <a:r>
              <a:rPr lang="en-US" sz="40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sz="4000" dirty="0" err="1" smtClean="0"/>
              <a:t>Các</a:t>
            </a:r>
            <a:r>
              <a:rPr lang="en-US" sz="4000" dirty="0" smtClean="0"/>
              <a:t> </a:t>
            </a:r>
            <a:r>
              <a:rPr lang="en-US" sz="4000" dirty="0" err="1" smtClean="0"/>
              <a:t>hình</a:t>
            </a:r>
            <a:r>
              <a:rPr lang="en-US" sz="4000" dirty="0" smtClean="0"/>
              <a:t> </a:t>
            </a:r>
            <a:r>
              <a:rPr lang="en-US" sz="4000" dirty="0" err="1" smtClean="0"/>
              <a:t>tứ</a:t>
            </a:r>
            <a:r>
              <a:rPr lang="en-US" sz="4000" dirty="0" smtClean="0"/>
              <a:t> </a:t>
            </a:r>
            <a:r>
              <a:rPr lang="en-US" sz="4000" dirty="0" err="1" smtClean="0"/>
              <a:t>giác</a:t>
            </a:r>
            <a:r>
              <a:rPr lang="en-US" sz="4000" dirty="0" smtClean="0"/>
              <a:t> </a:t>
            </a:r>
            <a:r>
              <a:rPr lang="en-US" sz="4000" dirty="0" err="1" smtClean="0"/>
              <a:t>là</a:t>
            </a:r>
            <a:r>
              <a:rPr lang="en-US" sz="4000" dirty="0" smtClean="0"/>
              <a:t>: </a:t>
            </a:r>
            <a:r>
              <a:rPr lang="en-US" sz="4000" dirty="0" smtClean="0">
                <a:solidFill>
                  <a:srgbClr val="FF0000"/>
                </a:solidFill>
              </a:rPr>
              <a:t>ABCD, BECN, BEMC, AEND</a:t>
            </a:r>
          </a:p>
          <a:p>
            <a:pPr>
              <a:lnSpc>
                <a:spcPct val="150000"/>
              </a:lnSpc>
            </a:pPr>
            <a:r>
              <a:rPr lang="en-US" sz="4000" dirty="0" err="1" smtClean="0"/>
              <a:t>Các</a:t>
            </a:r>
            <a:r>
              <a:rPr lang="en-US" sz="4000" dirty="0" smtClean="0"/>
              <a:t> </a:t>
            </a:r>
            <a:r>
              <a:rPr lang="en-US" sz="4000" dirty="0" err="1" smtClean="0"/>
              <a:t>hình</a:t>
            </a:r>
            <a:r>
              <a:rPr lang="en-US" sz="4000" dirty="0" smtClean="0"/>
              <a:t> </a:t>
            </a:r>
            <a:r>
              <a:rPr lang="en-US" sz="4000" dirty="0" err="1" smtClean="0"/>
              <a:t>vuông</a:t>
            </a:r>
            <a:r>
              <a:rPr lang="en-US" sz="4000" dirty="0" smtClean="0"/>
              <a:t> </a:t>
            </a:r>
            <a:r>
              <a:rPr lang="en-US" sz="4000" dirty="0" err="1" smtClean="0"/>
              <a:t>là</a:t>
            </a:r>
            <a:r>
              <a:rPr lang="en-US" sz="4000" dirty="0" smtClean="0"/>
              <a:t>: </a:t>
            </a:r>
            <a:r>
              <a:rPr lang="en-US" sz="4000" dirty="0" smtClean="0">
                <a:solidFill>
                  <a:srgbClr val="FF0000"/>
                </a:solidFill>
              </a:rPr>
              <a:t>ABCD</a:t>
            </a:r>
          </a:p>
          <a:p>
            <a:pPr>
              <a:lnSpc>
                <a:spcPct val="150000"/>
              </a:lnSpc>
            </a:pPr>
            <a:r>
              <a:rPr lang="en-US" sz="4000" dirty="0" err="1" smtClean="0"/>
              <a:t>Các</a:t>
            </a:r>
            <a:r>
              <a:rPr lang="en-US" sz="4000" dirty="0" smtClean="0"/>
              <a:t> </a:t>
            </a:r>
            <a:r>
              <a:rPr lang="en-US" sz="4000" dirty="0" err="1" smtClean="0"/>
              <a:t>hình</a:t>
            </a:r>
            <a:r>
              <a:rPr lang="en-US" sz="4000" dirty="0" smtClean="0"/>
              <a:t> </a:t>
            </a:r>
            <a:r>
              <a:rPr lang="en-US" sz="4000" dirty="0" err="1" smtClean="0"/>
              <a:t>chữ</a:t>
            </a:r>
            <a:r>
              <a:rPr lang="en-US" sz="4000" dirty="0" smtClean="0"/>
              <a:t> </a:t>
            </a:r>
            <a:r>
              <a:rPr lang="en-US" sz="4000" dirty="0" err="1" smtClean="0"/>
              <a:t>nhật</a:t>
            </a:r>
            <a:r>
              <a:rPr lang="en-US" sz="4000" dirty="0" smtClean="0"/>
              <a:t> </a:t>
            </a:r>
            <a:r>
              <a:rPr lang="en-US" sz="4000" dirty="0" err="1" smtClean="0"/>
              <a:t>là</a:t>
            </a:r>
            <a:r>
              <a:rPr lang="en-US" sz="4000" dirty="0" smtClean="0"/>
              <a:t>: </a:t>
            </a:r>
            <a:r>
              <a:rPr lang="en-US" sz="4000" dirty="0" smtClean="0">
                <a:solidFill>
                  <a:srgbClr val="FF0000"/>
                </a:solidFill>
              </a:rPr>
              <a:t>BENC, AEND</a:t>
            </a:r>
          </a:p>
        </p:txBody>
      </p:sp>
      <p:sp>
        <p:nvSpPr>
          <p:cNvPr id="9" name="Rectangle 8"/>
          <p:cNvSpPr/>
          <p:nvPr/>
        </p:nvSpPr>
        <p:spPr>
          <a:xfrm>
            <a:off x="5121269" y="4330914"/>
            <a:ext cx="1736731" cy="812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29384" y="6139197"/>
            <a:ext cx="1736731" cy="812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93798" y="5287467"/>
            <a:ext cx="5493202" cy="812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81600" y="7154467"/>
            <a:ext cx="2743200" cy="812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46866" y="5858514"/>
            <a:ext cx="6393306" cy="58578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400" y="646964"/>
            <a:ext cx="17719259" cy="472513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638800" y="2628900"/>
            <a:ext cx="1066800" cy="838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680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630400" y="4329432"/>
            <a:ext cx="1066800" cy="838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616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00" y="419100"/>
            <a:ext cx="15697200" cy="9168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3866" y="1257300"/>
            <a:ext cx="13587934" cy="6888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8162" t="2386"/>
          <a:stretch>
            <a:fillRect/>
          </a:stretch>
        </p:blipFill>
        <p:spPr>
          <a:xfrm>
            <a:off x="11905669" y="2784319"/>
            <a:ext cx="5620331" cy="55451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738044" y="7604157"/>
            <a:ext cx="4418030" cy="45313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481834" y="-1393167"/>
            <a:ext cx="4426041" cy="44205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87087" y="3316411"/>
            <a:ext cx="105518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4400" dirty="0" smtClean="0"/>
              <a:t> </a:t>
            </a:r>
            <a:r>
              <a:rPr lang="en-US" sz="4400" dirty="0" err="1" smtClean="0"/>
              <a:t>Hình</a:t>
            </a:r>
            <a:r>
              <a:rPr lang="en-US" sz="4400" dirty="0" smtClean="0"/>
              <a:t> </a:t>
            </a:r>
            <a:r>
              <a:rPr lang="en-US" sz="4400" dirty="0" err="1" smtClean="0"/>
              <a:t>tròn</a:t>
            </a:r>
            <a:r>
              <a:rPr lang="en-US" sz="4400" dirty="0" smtClean="0"/>
              <a:t> </a:t>
            </a:r>
            <a:r>
              <a:rPr lang="en-US" sz="4400" dirty="0" err="1" smtClean="0"/>
              <a:t>bên</a:t>
            </a:r>
            <a:r>
              <a:rPr lang="en-US" sz="4400" dirty="0" smtClean="0"/>
              <a:t> </a:t>
            </a:r>
            <a:r>
              <a:rPr lang="en-US" sz="4400" dirty="0" err="1" smtClean="0"/>
              <a:t>có</a:t>
            </a:r>
            <a:r>
              <a:rPr lang="en-US" sz="4400" dirty="0" smtClean="0"/>
              <a:t> </a:t>
            </a:r>
            <a:r>
              <a:rPr lang="en-US" sz="4400" dirty="0" err="1" smtClean="0"/>
              <a:t>tâm</a:t>
            </a:r>
            <a:r>
              <a:rPr lang="en-US" sz="4400" dirty="0" smtClean="0"/>
              <a:t> ………, </a:t>
            </a:r>
            <a:r>
              <a:rPr lang="en-US" sz="4400" dirty="0" err="1" smtClean="0"/>
              <a:t>các</a:t>
            </a:r>
            <a:r>
              <a:rPr lang="en-US" sz="4400" dirty="0" smtClean="0"/>
              <a:t> </a:t>
            </a:r>
            <a:r>
              <a:rPr lang="en-US" sz="4400" dirty="0" err="1" smtClean="0"/>
              <a:t>bán</a:t>
            </a:r>
            <a:r>
              <a:rPr lang="en-US" sz="4400" dirty="0" smtClean="0"/>
              <a:t> </a:t>
            </a:r>
            <a:r>
              <a:rPr lang="en-US" sz="4400" dirty="0" err="1" smtClean="0"/>
              <a:t>kính</a:t>
            </a:r>
            <a:r>
              <a:rPr lang="en-US" sz="44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sz="4400" dirty="0"/>
              <a:t>	</a:t>
            </a:r>
            <a:r>
              <a:rPr lang="en-US" sz="4400" dirty="0" smtClean="0"/>
              <a:t>……………………………….. </a:t>
            </a:r>
            <a:r>
              <a:rPr lang="en-US" sz="4400" dirty="0" err="1" smtClean="0"/>
              <a:t>và</a:t>
            </a:r>
            <a:r>
              <a:rPr lang="en-US" sz="4400" dirty="0" smtClean="0"/>
              <a:t> </a:t>
            </a:r>
            <a:r>
              <a:rPr lang="en-US" sz="4400" dirty="0" err="1" smtClean="0"/>
              <a:t>các</a:t>
            </a:r>
            <a:r>
              <a:rPr lang="en-US" sz="4400" dirty="0" smtClean="0"/>
              <a:t> </a:t>
            </a:r>
            <a:r>
              <a:rPr lang="en-US" sz="4400" dirty="0" err="1" smtClean="0"/>
              <a:t>đường</a:t>
            </a:r>
            <a:r>
              <a:rPr lang="en-US" sz="4400" dirty="0" smtClean="0"/>
              <a:t> </a:t>
            </a:r>
            <a:r>
              <a:rPr lang="en-US" sz="4400" dirty="0" err="1" smtClean="0"/>
              <a:t>kính</a:t>
            </a:r>
            <a:r>
              <a:rPr lang="en-US" sz="44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sz="4400" dirty="0"/>
              <a:t>	</a:t>
            </a:r>
            <a:r>
              <a:rPr lang="en-US" sz="4400" dirty="0" smtClean="0"/>
              <a:t>…………………..</a:t>
            </a:r>
          </a:p>
          <a:p>
            <a:pPr>
              <a:lnSpc>
                <a:spcPct val="150000"/>
              </a:lnSpc>
            </a:pPr>
            <a:r>
              <a:rPr lang="en-US" sz="4400" dirty="0" smtClean="0"/>
              <a:t>b)   </a:t>
            </a:r>
            <a:r>
              <a:rPr lang="en-US" sz="4400" dirty="0" err="1" smtClean="0"/>
              <a:t>Độ</a:t>
            </a:r>
            <a:r>
              <a:rPr lang="en-US" sz="4400" dirty="0" smtClean="0"/>
              <a:t> </a:t>
            </a:r>
            <a:r>
              <a:rPr lang="en-US" sz="4400" dirty="0" err="1" smtClean="0"/>
              <a:t>dài</a:t>
            </a:r>
            <a:r>
              <a:rPr lang="en-US" sz="4400" dirty="0" smtClean="0"/>
              <a:t> </a:t>
            </a:r>
            <a:r>
              <a:rPr lang="en-US" sz="4400" dirty="0" err="1" smtClean="0"/>
              <a:t>đường</a:t>
            </a:r>
            <a:r>
              <a:rPr lang="en-US" sz="4400" dirty="0" smtClean="0"/>
              <a:t> </a:t>
            </a:r>
            <a:r>
              <a:rPr lang="en-US" sz="4400" dirty="0" err="1" smtClean="0"/>
              <a:t>kính</a:t>
            </a:r>
            <a:r>
              <a:rPr lang="en-US" sz="4400" dirty="0" smtClean="0"/>
              <a:t> </a:t>
            </a:r>
            <a:r>
              <a:rPr lang="en-US" sz="4400" dirty="0" err="1" smtClean="0"/>
              <a:t>hình</a:t>
            </a:r>
            <a:r>
              <a:rPr lang="en-US" sz="4400" dirty="0" smtClean="0"/>
              <a:t> </a:t>
            </a:r>
            <a:r>
              <a:rPr lang="en-US" sz="4400" dirty="0" err="1" smtClean="0"/>
              <a:t>tròn</a:t>
            </a:r>
            <a:r>
              <a:rPr lang="en-US" sz="4400" dirty="0" smtClean="0"/>
              <a:t> </a:t>
            </a:r>
            <a:r>
              <a:rPr lang="en-US" sz="4400" dirty="0" err="1" smtClean="0"/>
              <a:t>là</a:t>
            </a:r>
            <a:r>
              <a:rPr lang="en-US" sz="4400" dirty="0" smtClean="0"/>
              <a:t>: ..………….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53300" y="3226069"/>
            <a:ext cx="1143000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40860" y="4152900"/>
            <a:ext cx="38221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</a:rPr>
              <a:t>OA, OD, OB, OC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67000" y="5219700"/>
            <a:ext cx="2374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</a:rPr>
              <a:t>AB, CD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51085" y="6211854"/>
            <a:ext cx="2374039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</a:rPr>
              <a:t>8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8600" y="1562100"/>
            <a:ext cx="17653498" cy="5638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005329">
            <a:off x="12267509" y="7105539"/>
            <a:ext cx="3079797" cy="59084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615811">
            <a:off x="1905426" y="-3152846"/>
            <a:ext cx="4112076" cy="43514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639148">
            <a:off x="1397079" y="8198590"/>
            <a:ext cx="3975842" cy="372238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648200" y="5905500"/>
            <a:ext cx="1066800" cy="838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598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"/>
            <a:ext cx="18288000" cy="10285715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4336423" y="3894470"/>
            <a:ext cx="6915392" cy="2169823"/>
          </a:xfrm>
          <a:prstGeom prst="rect">
            <a:avLst/>
          </a:prstGeom>
          <a:noFill/>
          <a:ln>
            <a:noFill/>
          </a:ln>
        </p:spPr>
        <p:txBody>
          <a:bodyPr wrap="square" lIns="137159" tIns="68579" rIns="137159" bIns="68579" rtlCol="0">
            <a:spAutoFit/>
          </a:bodyPr>
          <a:lstStyle/>
          <a:p>
            <a:pPr algn="ctr" defTabSz="1371531">
              <a:lnSpc>
                <a:spcPct val="110000"/>
              </a:lnSpc>
              <a:spcBef>
                <a:spcPts val="750"/>
              </a:spcBef>
              <a:defRPr/>
            </a:pPr>
            <a:r>
              <a:rPr lang="en-US" altLang="zh-CN" sz="12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lang="zh-CN" altLang="en-US" sz="12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2207617" y="5892803"/>
            <a:ext cx="10720244" cy="2962275"/>
          </a:xfrm>
          <a:prstGeom prst="rect">
            <a:avLst/>
          </a:prstGeom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SG" altLang="vi-VN" sz="6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>
              <a:spcBef>
                <a:spcPct val="50000"/>
              </a:spcBef>
            </a:pPr>
            <a:r>
              <a:rPr lang="en-SG" altLang="en-US" sz="6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6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45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0"/>
            <a:ext cx="18283428" cy="10287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3591885"/>
            <a:ext cx="13716000" cy="35814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135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135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135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191954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575753" y="1159153"/>
            <a:ext cx="17564535" cy="8140472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9226154" y="1772529"/>
            <a:ext cx="9061847" cy="8514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428042" y="1"/>
            <a:ext cx="4621238" cy="68629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168998" y="2497541"/>
            <a:ext cx="7806912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32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35930978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116</Words>
  <Application>Microsoft Office PowerPoint</Application>
  <PresentationFormat>Custom</PresentationFormat>
  <Paragraphs>27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Fujiyama</vt:lpstr>
      <vt:lpstr>方正少儿简体</vt:lpstr>
      <vt:lpstr>Arial</vt:lpstr>
      <vt:lpstr>UTM Alexander</vt:lpstr>
      <vt:lpstr>UTM HelvetIns</vt:lpstr>
      <vt:lpstr>Calibri</vt:lpstr>
      <vt:lpstr>Verdana</vt:lpstr>
      <vt:lpstr>UTM Davida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Hồng Có đường kẻ Hình minh họa Đào tạo giao tiếp Trình chiếu Video</dc:title>
  <cp:lastModifiedBy>ADMIN</cp:lastModifiedBy>
  <cp:revision>17</cp:revision>
  <dcterms:created xsi:type="dcterms:W3CDTF">2006-08-16T00:00:00Z</dcterms:created>
  <dcterms:modified xsi:type="dcterms:W3CDTF">2023-07-24T03:51:55Z</dcterms:modified>
  <dc:identifier>DAFfuEr3l7c</dc:identifier>
</cp:coreProperties>
</file>