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sldIdLst>
    <p:sldId id="260" r:id="rId2"/>
    <p:sldId id="265" r:id="rId3"/>
    <p:sldId id="261" r:id="rId4"/>
    <p:sldId id="262" r:id="rId5"/>
    <p:sldId id="263" r:id="rId6"/>
    <p:sldId id="264" r:id="rId7"/>
    <p:sldId id="266" r:id="rId8"/>
    <p:sldId id="267" r:id="rId9"/>
    <p:sldId id="26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BCB10-154A-4F90-99F5-937D1E646B3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173</a:t>
            </a:r>
            <a:endParaRPr lang="en-US" altLang="zh-CN" sz="6000" i="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YẾU TỐ THỐNG KÊ VÀ XÁC SUẤT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69434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02" y="0"/>
            <a:ext cx="122518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734912"/>
            <a:ext cx="11582400" cy="3989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173</a:t>
            </a:r>
            <a:endParaRPr lang="en-US" sz="4800" b="1" i="0" dirty="0"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yếu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tố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thống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kê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xác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suất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6797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7E348-5F89-410D-A056-6F3D040BA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3" t="26998" r="17191" b="60475"/>
          <a:stretch/>
        </p:blipFill>
        <p:spPr>
          <a:xfrm>
            <a:off x="0" y="-37711"/>
            <a:ext cx="9634194" cy="1001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BE626-FB1E-4B41-AD5C-9EFDA028C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8" t="41109" r="18405" b="21454"/>
          <a:stretch/>
        </p:blipFill>
        <p:spPr>
          <a:xfrm>
            <a:off x="301884" y="886118"/>
            <a:ext cx="9115494" cy="3189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2A09E-BF58-4215-A17B-7EADC1D8A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6" t="32613" r="46844" b="63326"/>
          <a:stretch/>
        </p:blipFill>
        <p:spPr>
          <a:xfrm>
            <a:off x="222315" y="4029092"/>
            <a:ext cx="5614218" cy="412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11BEE-4FF3-4A47-8CAF-BC4433B4F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5" t="38834" r="18303" b="52717"/>
          <a:stretch/>
        </p:blipFill>
        <p:spPr>
          <a:xfrm>
            <a:off x="292456" y="4442015"/>
            <a:ext cx="10388113" cy="818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F4D2C-68CF-4E12-AE59-1DB319DE0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5" t="48893" r="18523" b="41497"/>
          <a:stretch/>
        </p:blipFill>
        <p:spPr>
          <a:xfrm>
            <a:off x="203462" y="5225345"/>
            <a:ext cx="10388114" cy="924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BFEF8-7A22-429D-9109-BD07E64C4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5" t="59452" r="18123" b="32100"/>
          <a:stretch/>
        </p:blipFill>
        <p:spPr>
          <a:xfrm>
            <a:off x="203461" y="6025995"/>
            <a:ext cx="10388113" cy="8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03658"/>
      </p:ext>
    </p:extLst>
  </p:cSld>
  <p:clrMapOvr>
    <a:masterClrMapping/>
  </p:clrMapOvr>
  <p:transition spd="slow" advTm="1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B629F-0BB2-4B3F-AD30-B70EAAB40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6" t="32613" r="46844" b="63326"/>
          <a:stretch/>
        </p:blipFill>
        <p:spPr>
          <a:xfrm>
            <a:off x="127821" y="226174"/>
            <a:ext cx="5614218" cy="412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180E5-1D5B-4EF8-95B6-3CA89A3B3C80}"/>
              </a:ext>
            </a:extLst>
          </p:cNvPr>
          <p:cNvSpPr txBox="1"/>
          <p:nvPr/>
        </p:nvSpPr>
        <p:spPr>
          <a:xfrm>
            <a:off x="127820" y="1934178"/>
            <a:ext cx="1278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: 155 kg;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Hai: 172 kg;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Ba: 258 kg;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Bốn</a:t>
            </a:r>
            <a:r>
              <a:rPr lang="en-US" sz="2400" b="1" dirty="0">
                <a:solidFill>
                  <a:srgbClr val="FF0000"/>
                </a:solidFill>
              </a:rPr>
              <a:t>: 320 kg;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: 250 kg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8B699-35A2-447F-B15E-639C8ACA3A2D}"/>
              </a:ext>
            </a:extLst>
          </p:cNvPr>
          <p:cNvSpPr txBox="1"/>
          <p:nvPr/>
        </p:nvSpPr>
        <p:spPr>
          <a:xfrm>
            <a:off x="127820" y="3603128"/>
            <a:ext cx="952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lớp</a:t>
            </a:r>
            <a:r>
              <a:rPr lang="en-US" sz="2400" b="1" dirty="0">
                <a:solidFill>
                  <a:srgbClr val="FF0000"/>
                </a:solidFill>
              </a:rPr>
              <a:t> Ba </a:t>
            </a:r>
            <a:r>
              <a:rPr lang="en-US" sz="2400" b="1" dirty="0" err="1">
                <a:solidFill>
                  <a:srgbClr val="FF0000"/>
                </a:solidFill>
              </a:rPr>
              <a:t>thu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gom</a:t>
            </a:r>
            <a:r>
              <a:rPr lang="en-US" sz="2400" b="1" dirty="0">
                <a:solidFill>
                  <a:srgbClr val="FF0000"/>
                </a:solidFill>
              </a:rPr>
              <a:t> đ</a:t>
            </a:r>
            <a:r>
              <a:rPr lang="vi-VN" sz="2400" b="1" dirty="0">
                <a:solidFill>
                  <a:srgbClr val="FF0000"/>
                </a:solidFill>
              </a:rPr>
              <a:t>ư</a:t>
            </a:r>
            <a:r>
              <a:rPr lang="en-US" sz="2400" b="1" dirty="0" err="1">
                <a:solidFill>
                  <a:srgbClr val="FF0000"/>
                </a:solidFill>
              </a:rPr>
              <a:t>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</a:t>
            </a:r>
            <a:r>
              <a:rPr lang="en-US" sz="2400" b="1" dirty="0">
                <a:solidFill>
                  <a:srgbClr val="FF0000"/>
                </a:solidFill>
              </a:rPr>
              <a:t>-lo-gam </a:t>
            </a:r>
            <a:r>
              <a:rPr lang="en-US" sz="2400" b="1" dirty="0" err="1">
                <a:solidFill>
                  <a:srgbClr val="FF0000"/>
                </a:solidFill>
              </a:rPr>
              <a:t>rác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nhựa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: 258kg + 210kg = 468 kg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20808B-354C-4B9C-A8D2-D20D3C4C0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5" t="38834" r="18303" b="52717"/>
          <a:stretch/>
        </p:blipFill>
        <p:spPr>
          <a:xfrm>
            <a:off x="216816" y="1143731"/>
            <a:ext cx="10388113" cy="818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7C4C5-1518-4BF8-9852-A6D2F8D4A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5" t="48893" r="18523" b="41497"/>
          <a:stretch/>
        </p:blipFill>
        <p:spPr>
          <a:xfrm>
            <a:off x="127820" y="2795284"/>
            <a:ext cx="10388114" cy="924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83087-88AA-48D6-A458-40C8E8B7C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5" t="59452" r="18123" b="32100"/>
          <a:stretch/>
        </p:blipFill>
        <p:spPr>
          <a:xfrm>
            <a:off x="127821" y="4434125"/>
            <a:ext cx="10388113" cy="807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0DBCF5-B66D-4C86-BE7D-B48A2A579C1A}"/>
              </a:ext>
            </a:extLst>
          </p:cNvPr>
          <p:cNvSpPr txBox="1"/>
          <p:nvPr/>
        </p:nvSpPr>
        <p:spPr>
          <a:xfrm>
            <a:off x="216815" y="5452353"/>
            <a:ext cx="11632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2019 – 2020,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gom</a:t>
            </a:r>
            <a:r>
              <a:rPr lang="en-US" sz="2400" b="1" dirty="0">
                <a:solidFill>
                  <a:srgbClr val="FF0000"/>
                </a:solidFill>
              </a:rPr>
              <a:t> đ</a:t>
            </a:r>
            <a:r>
              <a:rPr lang="vi-VN" sz="2400" b="1" dirty="0">
                <a:solidFill>
                  <a:srgbClr val="FF0000"/>
                </a:solidFill>
              </a:rPr>
              <a:t>ư</a:t>
            </a:r>
            <a:r>
              <a:rPr lang="en-US" sz="2400" b="1" dirty="0" err="1">
                <a:solidFill>
                  <a:srgbClr val="FF0000"/>
                </a:solidFill>
              </a:rPr>
              <a:t>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nhiều</a:t>
            </a:r>
            <a:r>
              <a:rPr lang="en-US" sz="2400" b="1" dirty="0">
                <a:solidFill>
                  <a:srgbClr val="FF0000"/>
                </a:solidFill>
              </a:rPr>
              <a:t> h</a:t>
            </a:r>
            <a:r>
              <a:rPr lang="vi-VN" sz="2400" b="1" dirty="0">
                <a:solidFill>
                  <a:srgbClr val="FF0000"/>
                </a:solidFill>
              </a:rPr>
              <a:t>ơ</a:t>
            </a:r>
            <a:r>
              <a:rPr lang="en-US" sz="2400" b="1" dirty="0">
                <a:solidFill>
                  <a:srgbClr val="FF0000"/>
                </a:solidFill>
              </a:rPr>
              <a:t>n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lớp</a:t>
            </a:r>
            <a:r>
              <a:rPr lang="en-US" sz="2400" b="1" dirty="0">
                <a:solidFill>
                  <a:srgbClr val="FF0000"/>
                </a:solidFill>
              </a:rPr>
              <a:t> Hai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ki</a:t>
            </a:r>
            <a:r>
              <a:rPr lang="en-US" sz="2400" b="1" dirty="0">
                <a:solidFill>
                  <a:srgbClr val="FF0000"/>
                </a:solidFill>
              </a:rPr>
              <a:t>-lo-gam </a:t>
            </a:r>
            <a:r>
              <a:rPr lang="en-US" sz="2400" b="1" dirty="0" err="1">
                <a:solidFill>
                  <a:srgbClr val="FF0000"/>
                </a:solidFill>
              </a:rPr>
              <a:t>rác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nhựa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 250 kg -172 kg = 68 kg</a:t>
            </a:r>
          </a:p>
        </p:txBody>
      </p:sp>
    </p:spTree>
    <p:extLst>
      <p:ext uri="{BB962C8B-B14F-4D97-AF65-F5344CB8AC3E}">
        <p14:creationId xmlns:p14="http://schemas.microsoft.com/office/powerpoint/2010/main" val="2168239462"/>
      </p:ext>
    </p:extLst>
  </p:cSld>
  <p:clrMapOvr>
    <a:masterClrMapping/>
  </p:clrMapOvr>
  <p:transition spd="slow" advTm="1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B38C2-4137-4F67-9635-6016962A3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9" t="28006" r="17113" b="51404"/>
          <a:stretch/>
        </p:blipFill>
        <p:spPr>
          <a:xfrm>
            <a:off x="86053" y="0"/>
            <a:ext cx="12019893" cy="2111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6E020-C10D-4C4C-81B0-1376F171F840}"/>
              </a:ext>
            </a:extLst>
          </p:cNvPr>
          <p:cNvSpPr txBox="1"/>
          <p:nvPr/>
        </p:nvSpPr>
        <p:spPr>
          <a:xfrm>
            <a:off x="420050" y="2391332"/>
            <a:ext cx="1160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thể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rút</a:t>
            </a:r>
            <a:r>
              <a:rPr lang="en-US" sz="4000" b="1" dirty="0">
                <a:solidFill>
                  <a:srgbClr val="FF0000"/>
                </a:solidFill>
              </a:rPr>
              <a:t> đ</a:t>
            </a:r>
            <a:r>
              <a:rPr lang="vi-VN" sz="4000" b="1" dirty="0">
                <a:solidFill>
                  <a:srgbClr val="FF0000"/>
                </a:solidFill>
              </a:rPr>
              <a:t>ư</a:t>
            </a:r>
            <a:r>
              <a:rPr lang="en-US" sz="4000" b="1" dirty="0" err="1">
                <a:solidFill>
                  <a:srgbClr val="FF0000"/>
                </a:solidFill>
              </a:rPr>
              <a:t>ợc</a:t>
            </a:r>
            <a:r>
              <a:rPr lang="en-US" sz="4000" b="1" dirty="0">
                <a:solidFill>
                  <a:srgbClr val="FF0000"/>
                </a:solidFill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</a:rPr>
              <a:t>ngắn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thể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rút</a:t>
            </a:r>
            <a:r>
              <a:rPr lang="en-US" sz="4000" b="1" dirty="0">
                <a:solidFill>
                  <a:srgbClr val="FF0000"/>
                </a:solidFill>
              </a:rPr>
              <a:t> đ</a:t>
            </a:r>
            <a:r>
              <a:rPr lang="vi-VN" sz="4000" b="1" dirty="0">
                <a:solidFill>
                  <a:srgbClr val="FF0000"/>
                </a:solidFill>
              </a:rPr>
              <a:t>ư</a:t>
            </a:r>
            <a:r>
              <a:rPr lang="en-US" sz="4000" b="1" dirty="0" err="1">
                <a:solidFill>
                  <a:srgbClr val="FF0000"/>
                </a:solidFill>
              </a:rPr>
              <a:t>ợc</a:t>
            </a:r>
            <a:r>
              <a:rPr lang="en-US" sz="4000" b="1" dirty="0">
                <a:solidFill>
                  <a:srgbClr val="FF0000"/>
                </a:solidFill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</a:rPr>
              <a:t>dài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trúng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</a:t>
            </a:r>
            <a:r>
              <a:rPr lang="vi-VN" sz="4000" b="1" dirty="0">
                <a:solidFill>
                  <a:srgbClr val="FF0000"/>
                </a:solidFill>
              </a:rPr>
              <a:t>ư</a:t>
            </a:r>
            <a:r>
              <a:rPr lang="en-US" sz="4000" b="1" dirty="0" err="1">
                <a:solidFill>
                  <a:srgbClr val="FF0000"/>
                </a:solidFill>
              </a:rPr>
              <a:t>ởng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thể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rút</a:t>
            </a:r>
            <a:r>
              <a:rPr lang="en-US" sz="4000" b="1" dirty="0">
                <a:solidFill>
                  <a:srgbClr val="FF0000"/>
                </a:solidFill>
              </a:rPr>
              <a:t> đ</a:t>
            </a:r>
            <a:r>
              <a:rPr lang="vi-VN" sz="4000" b="1" dirty="0">
                <a:solidFill>
                  <a:srgbClr val="FF0000"/>
                </a:solidFill>
              </a:rPr>
              <a:t>ư</a:t>
            </a:r>
            <a:r>
              <a:rPr lang="en-US" sz="4000" b="1" dirty="0" err="1">
                <a:solidFill>
                  <a:srgbClr val="FF0000"/>
                </a:solidFill>
              </a:rPr>
              <a:t>ợc</a:t>
            </a:r>
            <a:r>
              <a:rPr lang="en-US" sz="4000" b="1" dirty="0">
                <a:solidFill>
                  <a:srgbClr val="FF0000"/>
                </a:solidFill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</a:rPr>
              <a:t>sắt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71787"/>
      </p:ext>
    </p:extLst>
  </p:cSld>
  <p:clrMapOvr>
    <a:masterClrMapping/>
  </p:clrMapOvr>
  <p:transition spd="slow" advTm="1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618CB-D37B-4FEB-B3F1-A3E2FC573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51353" r="18258" b="7651"/>
          <a:stretch/>
        </p:blipFill>
        <p:spPr>
          <a:xfrm>
            <a:off x="150829" y="131975"/>
            <a:ext cx="11933634" cy="4402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41425-8DF6-4C2A-9C14-D8776BC87429}"/>
              </a:ext>
            </a:extLst>
          </p:cNvPr>
          <p:cNvSpPr txBox="1"/>
          <p:nvPr/>
        </p:nvSpPr>
        <p:spPr>
          <a:xfrm>
            <a:off x="735289" y="4534293"/>
            <a:ext cx="12471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lấy</a:t>
            </a:r>
            <a:r>
              <a:rPr lang="en-US" sz="3600" b="1" dirty="0">
                <a:solidFill>
                  <a:srgbClr val="FF0000"/>
                </a:solidFill>
              </a:rPr>
              <a:t> đ</a:t>
            </a:r>
            <a:r>
              <a:rPr lang="vi-VN" sz="3600" b="1" dirty="0">
                <a:solidFill>
                  <a:srgbClr val="FF0000"/>
                </a:solidFill>
              </a:rPr>
              <a:t>ư</a:t>
            </a:r>
            <a:r>
              <a:rPr lang="en-US" sz="3600" b="1" dirty="0" err="1">
                <a:solidFill>
                  <a:srgbClr val="FF0000"/>
                </a:solidFill>
              </a:rPr>
              <a:t>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màu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trắng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lấy</a:t>
            </a:r>
            <a:r>
              <a:rPr lang="en-US" sz="3600" b="1" dirty="0">
                <a:solidFill>
                  <a:srgbClr val="FF0000"/>
                </a:solidFill>
              </a:rPr>
              <a:t> đ</a:t>
            </a:r>
            <a:r>
              <a:rPr lang="vi-VN" sz="3600" b="1" dirty="0">
                <a:solidFill>
                  <a:srgbClr val="FF0000"/>
                </a:solidFill>
              </a:rPr>
              <a:t>ư</a:t>
            </a:r>
            <a:r>
              <a:rPr lang="en-US" sz="3600" b="1" dirty="0" err="1">
                <a:solidFill>
                  <a:srgbClr val="FF0000"/>
                </a:solidFill>
              </a:rPr>
              <a:t>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màu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vàng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lấy</a:t>
            </a:r>
            <a:r>
              <a:rPr lang="en-US" sz="3600" b="1" dirty="0">
                <a:solidFill>
                  <a:srgbClr val="FF0000"/>
                </a:solidFill>
              </a:rPr>
              <a:t> đ</a:t>
            </a:r>
            <a:r>
              <a:rPr lang="vi-VN" sz="3600" b="1" dirty="0">
                <a:solidFill>
                  <a:srgbClr val="FF0000"/>
                </a:solidFill>
              </a:rPr>
              <a:t>ư</a:t>
            </a:r>
            <a:r>
              <a:rPr lang="en-US" sz="3600" b="1" dirty="0" err="1">
                <a:solidFill>
                  <a:srgbClr val="FF0000"/>
                </a:solidFill>
              </a:rPr>
              <a:t>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màu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đỏ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59871"/>
      </p:ext>
    </p:extLst>
  </p:cSld>
  <p:clrMapOvr>
    <a:masterClrMapping/>
  </p:clrMapOvr>
  <p:transition spd="slow" advTm="1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i="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i="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0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i="0" kern="800" noProof="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i="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2223</TotalTime>
  <Words>218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SimSun</vt:lpstr>
      <vt:lpstr>SimSun</vt:lpstr>
      <vt:lpstr>Arial</vt:lpstr>
      <vt:lpstr>Calibri</vt:lpstr>
      <vt:lpstr>等线</vt:lpstr>
      <vt:lpstr>Fujiyama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31</cp:revision>
  <dcterms:created xsi:type="dcterms:W3CDTF">2022-04-21T15:22:46Z</dcterms:created>
  <dcterms:modified xsi:type="dcterms:W3CDTF">2023-07-24T03:56:43Z</dcterms:modified>
</cp:coreProperties>
</file>