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71" r:id="rId2"/>
    <p:sldId id="272" r:id="rId3"/>
    <p:sldId id="266" r:id="rId4"/>
    <p:sldId id="270" r:id="rId5"/>
    <p:sldId id="267" r:id="rId6"/>
    <p:sldId id="268" r:id="rId7"/>
    <p:sldId id="269" r:id="rId8"/>
    <p:sldId id="273" r:id="rId9"/>
    <p:sldId id="274" r:id="rId10"/>
    <p:sldId id="27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2AE"/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175</a:t>
            </a:r>
            <a:endParaRPr lang="en-US" altLang="zh-CN" sz="6000" i="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CUỐI NĂM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</a:t>
            </a:r>
            <a:r>
              <a:rPr lang="en-US" altLang="zh-CN" sz="6000" kern="800" dirty="0" err="1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tiếp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err="1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theo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36819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i="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02" y="0"/>
            <a:ext cx="122518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734912"/>
            <a:ext cx="11582400" cy="3989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175</a:t>
            </a:r>
            <a:endParaRPr lang="en-US" sz="4800" b="1" i="0" dirty="0"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cuối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err="1" smtClean="0">
                <a:solidFill>
                  <a:schemeClr val="bg1"/>
                </a:solidFill>
                <a:latin typeface="Fujiyama" pitchFamily="50" charset="0"/>
              </a:rPr>
              <a:t>năm</a:t>
            </a:r>
            <a:endParaRPr lang="en-US" sz="4800" b="1" i="0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41409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DE158-D7BD-4834-9003-19FCF6B19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04" b="39082"/>
          <a:stretch/>
        </p:blipFill>
        <p:spPr>
          <a:xfrm>
            <a:off x="122548" y="165796"/>
            <a:ext cx="11906054" cy="4311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80E8F-DDBB-4873-9CE4-9F0619183499}"/>
              </a:ext>
            </a:extLst>
          </p:cNvPr>
          <p:cNvSpPr txBox="1"/>
          <p:nvPr/>
        </p:nvSpPr>
        <p:spPr>
          <a:xfrm>
            <a:off x="9492792" y="2368792"/>
            <a:ext cx="21587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23 100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CE06D-5D6B-4524-B5FD-FEF044BB3268}"/>
              </a:ext>
            </a:extLst>
          </p:cNvPr>
          <p:cNvSpPr txBox="1"/>
          <p:nvPr/>
        </p:nvSpPr>
        <p:spPr>
          <a:xfrm>
            <a:off x="9492792" y="3427869"/>
            <a:ext cx="21587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7 500</a:t>
            </a:r>
          </a:p>
        </p:txBody>
      </p:sp>
    </p:spTree>
    <p:extLst>
      <p:ext uri="{BB962C8B-B14F-4D97-AF65-F5344CB8AC3E}">
        <p14:creationId xmlns:p14="http://schemas.microsoft.com/office/powerpoint/2010/main" val="13041849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9B701-E8A4-44E4-9ACC-8A05C113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" t="62264" r="71343" b="27710"/>
          <a:stretch/>
        </p:blipFill>
        <p:spPr>
          <a:xfrm>
            <a:off x="0" y="99889"/>
            <a:ext cx="4709161" cy="670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E523F-6149-454C-AD13-73C18E3F6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" t="78852" r="52579" b="4914"/>
          <a:stretch/>
        </p:blipFill>
        <p:spPr>
          <a:xfrm>
            <a:off x="118110" y="1084781"/>
            <a:ext cx="5977890" cy="90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37326-DA77-4356-B4D6-C706C5DEE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70" t="78124" r="248" b="3786"/>
          <a:stretch/>
        </p:blipFill>
        <p:spPr>
          <a:xfrm>
            <a:off x="6214110" y="1084781"/>
            <a:ext cx="5977890" cy="1005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20E9D-DA1D-40FC-8E05-7D8B7A1D653C}"/>
              </a:ext>
            </a:extLst>
          </p:cNvPr>
          <p:cNvSpPr txBox="1"/>
          <p:nvPr/>
        </p:nvSpPr>
        <p:spPr>
          <a:xfrm>
            <a:off x="1571684" y="2397791"/>
            <a:ext cx="26002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72 548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-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 27 029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  45 519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3C7B1-14D5-4017-8107-E0D6C6788091}"/>
              </a:ext>
            </a:extLst>
          </p:cNvPr>
          <p:cNvSpPr txBox="1"/>
          <p:nvPr/>
        </p:nvSpPr>
        <p:spPr>
          <a:xfrm>
            <a:off x="7902922" y="2295344"/>
            <a:ext cx="26002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8 406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x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        7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58 842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DEA4B1-B68F-4459-B502-8A63B7210DFE}"/>
              </a:ext>
            </a:extLst>
          </p:cNvPr>
          <p:cNvCxnSpPr/>
          <p:nvPr/>
        </p:nvCxnSpPr>
        <p:spPr bwMode="auto">
          <a:xfrm>
            <a:off x="1393634" y="4626204"/>
            <a:ext cx="256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2446B-2265-49DD-9411-F47E363A532D}"/>
              </a:ext>
            </a:extLst>
          </p:cNvPr>
          <p:cNvCxnSpPr/>
          <p:nvPr/>
        </p:nvCxnSpPr>
        <p:spPr bwMode="auto">
          <a:xfrm>
            <a:off x="7615246" y="4517481"/>
            <a:ext cx="256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032443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63E88-CC8E-476E-943C-F255B4B81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099"/>
            <a:ext cx="12192000" cy="3571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47FD6-E9C3-4647-A17E-F243E631CD60}"/>
              </a:ext>
            </a:extLst>
          </p:cNvPr>
          <p:cNvSpPr txBox="1"/>
          <p:nvPr/>
        </p:nvSpPr>
        <p:spPr>
          <a:xfrm>
            <a:off x="533031" y="3914623"/>
            <a:ext cx="6336399" cy="769441"/>
          </a:xfrm>
          <a:prstGeom prst="rect">
            <a:avLst/>
          </a:prstGeom>
          <a:ln w="38100">
            <a:solidFill>
              <a:srgbClr val="FBD2A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34 976 </a:t>
            </a:r>
            <a:r>
              <a:rPr lang="en-US" sz="4400" b="1" dirty="0">
                <a:solidFill>
                  <a:schemeClr val="tx1"/>
                </a:solidFill>
              </a:rPr>
              <a:t>– 29 728 = 5 248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8B355-3B02-4859-886E-2C8D13B2045B}"/>
              </a:ext>
            </a:extLst>
          </p:cNvPr>
          <p:cNvSpPr txBox="1"/>
          <p:nvPr/>
        </p:nvSpPr>
        <p:spPr>
          <a:xfrm>
            <a:off x="8031111" y="3914622"/>
            <a:ext cx="4126599" cy="769441"/>
          </a:xfrm>
          <a:prstGeom prst="rect">
            <a:avLst/>
          </a:prstGeom>
          <a:ln w="38100">
            <a:solidFill>
              <a:srgbClr val="FBD2A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675 </a:t>
            </a:r>
            <a:r>
              <a:rPr lang="en-US" sz="4400" b="1" dirty="0">
                <a:solidFill>
                  <a:schemeClr val="tx1"/>
                </a:solidFill>
              </a:rPr>
              <a:t>x 9 = 6 075</a:t>
            </a:r>
          </a:p>
        </p:txBody>
      </p:sp>
    </p:spTree>
    <p:extLst>
      <p:ext uri="{BB962C8B-B14F-4D97-AF65-F5344CB8AC3E}">
        <p14:creationId xmlns:p14="http://schemas.microsoft.com/office/powerpoint/2010/main" val="365811708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13F52-9332-45A5-A25D-2B03F16B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81005" b="90833"/>
          <a:stretch/>
        </p:blipFill>
        <p:spPr>
          <a:xfrm>
            <a:off x="88684" y="114299"/>
            <a:ext cx="1988962" cy="742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4C3D4-9158-43FD-A87A-4EF9534DC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4" t="-265848" r="29506" b="250465"/>
          <a:stretch/>
        </p:blipFill>
        <p:spPr>
          <a:xfrm>
            <a:off x="2644140" y="114299"/>
            <a:ext cx="8351520" cy="883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498EA-FC36-4D40-8410-81ABE607E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12192000" cy="682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5B272-380A-49D7-B6F7-BC2226FC12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9"/>
          <a:stretch/>
        </p:blipFill>
        <p:spPr>
          <a:xfrm>
            <a:off x="0" y="1600201"/>
            <a:ext cx="6143675" cy="3607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C91E0F-159F-4DD8-A8D6-D7BC5B577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990" y="4808412"/>
            <a:ext cx="7585710" cy="1935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1EC43-BF4B-47D5-A41E-AF73BC6F36C2}"/>
              </a:ext>
            </a:extLst>
          </p:cNvPr>
          <p:cNvSpPr txBox="1"/>
          <p:nvPr/>
        </p:nvSpPr>
        <p:spPr>
          <a:xfrm>
            <a:off x="9099812" y="4808412"/>
            <a:ext cx="21587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92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D7CC2-D15D-4B3A-9BB8-8A2629750E1B}"/>
              </a:ext>
            </a:extLst>
          </p:cNvPr>
          <p:cNvSpPr txBox="1"/>
          <p:nvPr/>
        </p:nvSpPr>
        <p:spPr>
          <a:xfrm>
            <a:off x="9606542" y="5912704"/>
            <a:ext cx="25854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333 cm</a:t>
            </a:r>
            <a:r>
              <a:rPr lang="en-US" sz="4800" b="1" baseline="30000" dirty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1357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4B58A-EC37-4742-93C8-3B617119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61"/>
            <a:ext cx="12192000" cy="1443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93AF1F-BA4A-4CD3-9C5C-71FE47054CBD}"/>
              </a:ext>
            </a:extLst>
          </p:cNvPr>
          <p:cNvSpPr txBox="1"/>
          <p:nvPr/>
        </p:nvSpPr>
        <p:spPr>
          <a:xfrm>
            <a:off x="1" y="1989056"/>
            <a:ext cx="12191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				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tiền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một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bút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màu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25 000 x 3 = 75 000 (</a:t>
            </a:r>
            <a:r>
              <a:rPr lang="en-US" sz="4000" b="1" dirty="0" err="1">
                <a:solidFill>
                  <a:srgbClr val="FF0000"/>
                </a:solidFill>
              </a:rPr>
              <a:t>đồng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 err="1">
                <a:solidFill>
                  <a:srgbClr val="FF0000"/>
                </a:solidFill>
              </a:rPr>
              <a:t>Mua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một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bút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một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quyển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tiền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25 000 + 75 000 = 100 000 (</a:t>
            </a:r>
            <a:r>
              <a:rPr lang="en-US" sz="4000" b="1" dirty="0" err="1">
                <a:solidFill>
                  <a:srgbClr val="FF0000"/>
                </a:solidFill>
              </a:rPr>
              <a:t>đồng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			</a:t>
            </a:r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100 000 (</a:t>
            </a:r>
            <a:r>
              <a:rPr lang="en-US" sz="4000" b="1" dirty="0" err="1">
                <a:solidFill>
                  <a:srgbClr val="FF0000"/>
                </a:solidFill>
              </a:rPr>
              <a:t>đồng</a:t>
            </a:r>
            <a:r>
              <a:rPr lang="en-US" sz="4000" b="1">
                <a:solidFill>
                  <a:srgbClr val="FF0000"/>
                </a:solidFill>
              </a:rPr>
              <a:t>)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44378"/>
      </p:ext>
    </p:extLst>
  </p:cSld>
  <p:clrMapOvr>
    <a:masterClrMapping/>
  </p:clrMapOvr>
  <p:transition spd="slow" advTm="1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i="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i="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2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i="0" kern="800" noProof="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90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SimSun</vt:lpstr>
      <vt:lpstr>SimSun</vt:lpstr>
      <vt:lpstr>Arial</vt:lpstr>
      <vt:lpstr>Calibri</vt:lpstr>
      <vt:lpstr>Fujiyama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39</cp:revision>
  <dcterms:created xsi:type="dcterms:W3CDTF">2022-04-21T15:22:46Z</dcterms:created>
  <dcterms:modified xsi:type="dcterms:W3CDTF">2023-07-24T03:59:46Z</dcterms:modified>
</cp:coreProperties>
</file>