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6"/>
  </p:notesMasterIdLst>
  <p:sldIdLst>
    <p:sldId id="256" r:id="rId2"/>
    <p:sldId id="339" r:id="rId3"/>
    <p:sldId id="343" r:id="rId4"/>
    <p:sldId id="362" r:id="rId5"/>
    <p:sldId id="363" r:id="rId6"/>
    <p:sldId id="264" r:id="rId7"/>
    <p:sldId id="359" r:id="rId8"/>
    <p:sldId id="344" r:id="rId9"/>
    <p:sldId id="364" r:id="rId10"/>
    <p:sldId id="365" r:id="rId11"/>
    <p:sldId id="366" r:id="rId12"/>
    <p:sldId id="346" r:id="rId13"/>
    <p:sldId id="345" r:id="rId14"/>
    <p:sldId id="266" r:id="rId15"/>
  </p:sldIdLst>
  <p:sldSz cx="12192000" cy="6858000"/>
  <p:notesSz cx="6858000" cy="9144000"/>
  <p:embeddedFontLst>
    <p:embeddedFont>
      <p:font typeface="UTM HelvetIns" pitchFamily="2" charset="0"/>
      <p:regular r:id="rId17"/>
    </p:embeddedFont>
    <p:embeddedFont>
      <p:font typeface="UTM Alexander" panose="02040603050506020204" pitchFamily="18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Fujiyama" panose="02020500000000000000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UTM Davida" panose="02040603050506020204" pitchFamily="18" charset="0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" y="0"/>
            <a:ext cx="121787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445A16-E7A1-10DC-EE8E-43C6832FA48E}"/>
              </a:ext>
            </a:extLst>
          </p:cNvPr>
          <p:cNvSpPr/>
          <p:nvPr/>
        </p:nvSpPr>
        <p:spPr>
          <a:xfrm>
            <a:off x="469228" y="571306"/>
            <a:ext cx="119792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a)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E0E72-E3E9-4FEE-D17B-904B21512C83}"/>
              </a:ext>
            </a:extLst>
          </p:cNvPr>
          <p:cNvSpPr/>
          <p:nvPr/>
        </p:nvSpPr>
        <p:spPr>
          <a:xfrm>
            <a:off x="1690913" y="3109686"/>
            <a:ext cx="9477829" cy="1161143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1976AE-7285-E567-6D37-BCDC95935529}"/>
              </a:ext>
            </a:extLst>
          </p:cNvPr>
          <p:cNvSpPr/>
          <p:nvPr/>
        </p:nvSpPr>
        <p:spPr>
          <a:xfrm>
            <a:off x="1690913" y="3109686"/>
            <a:ext cx="4738915" cy="1161143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12234-4525-15FA-85C8-26C5AA311597}"/>
              </a:ext>
            </a:extLst>
          </p:cNvPr>
          <p:cNvSpPr/>
          <p:nvPr/>
        </p:nvSpPr>
        <p:spPr>
          <a:xfrm>
            <a:off x="1690912" y="3095174"/>
            <a:ext cx="9477829" cy="1161143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D3CFDE-15E1-A8C0-F740-A13DB7079625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6429827" y="3095174"/>
            <a:ext cx="0" cy="1161143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ình ảnh Kéo Vector PNG Miễn Phí Tải Về - Lovepik">
            <a:extLst>
              <a:ext uri="{FF2B5EF4-FFF2-40B4-BE49-F238E27FC236}">
                <a16:creationId xmlns:a16="http://schemas.microsoft.com/office/drawing/2014/main" id="{A263B88A-5D78-D1A6-003D-2C510FD9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6512">
            <a:off x="5131914" y="3447235"/>
            <a:ext cx="2653885" cy="26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D97E8-C433-F34D-FFBB-7662EEEF0A1F}"/>
              </a:ext>
            </a:extLst>
          </p:cNvPr>
          <p:cNvSpPr/>
          <p:nvPr/>
        </p:nvSpPr>
        <p:spPr>
          <a:xfrm>
            <a:off x="1465942" y="3095173"/>
            <a:ext cx="4738915" cy="1161143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7FB4A-51CA-7C4A-F040-02BAA734F0C5}"/>
              </a:ext>
            </a:extLst>
          </p:cNvPr>
          <p:cNvSpPr/>
          <p:nvPr/>
        </p:nvSpPr>
        <p:spPr>
          <a:xfrm>
            <a:off x="6654796" y="3095172"/>
            <a:ext cx="4738915" cy="1161143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244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xit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" y="0"/>
            <a:ext cx="12178789" cy="6865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E85C13-24E0-24E6-E9A8-1C9B431CF439}"/>
              </a:ext>
            </a:extLst>
          </p:cNvPr>
          <p:cNvSpPr txBox="1"/>
          <p:nvPr/>
        </p:nvSpPr>
        <p:spPr>
          <a:xfrm>
            <a:off x="138900" y="-91877"/>
            <a:ext cx="121920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	    b)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Đèn Giao Thông Màu Đỏ Đen Xanh - Miễn Phí vector hình ảnh trên Pixabay">
            <a:extLst>
              <a:ext uri="{FF2B5EF4-FFF2-40B4-BE49-F238E27FC236}">
                <a16:creationId xmlns:a16="http://schemas.microsoft.com/office/drawing/2014/main" id="{CE136211-947C-E223-F064-597EA907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2" y="1716314"/>
            <a:ext cx="2660826" cy="31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ãy tìm một số hình ảnh về đoạn thẳng và trung điểm của đoạn thẳng trong thực tiễn">
            <a:extLst>
              <a:ext uri="{FF2B5EF4-FFF2-40B4-BE49-F238E27FC236}">
                <a16:creationId xmlns:a16="http://schemas.microsoft.com/office/drawing/2014/main" id="{83CAE79C-4A68-3906-134C-45A23D24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014" y="1625600"/>
            <a:ext cx="4363961" cy="327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5BA7FAB-DCA4-8513-722D-41BA123840C6}"/>
              </a:ext>
            </a:extLst>
          </p:cNvPr>
          <p:cNvSpPr/>
          <p:nvPr/>
        </p:nvSpPr>
        <p:spPr>
          <a:xfrm>
            <a:off x="9391754" y="3225798"/>
            <a:ext cx="123373" cy="12337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BB0326-BF01-DBF7-6454-299FF9E079EE}"/>
              </a:ext>
            </a:extLst>
          </p:cNvPr>
          <p:cNvSpPr/>
          <p:nvPr/>
        </p:nvSpPr>
        <p:spPr>
          <a:xfrm>
            <a:off x="1385094" y="3101228"/>
            <a:ext cx="602961" cy="6029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ãy tìm một số hình ảnh về đoạn thẳng và trung điểm của đoạn thẳng trong thực tiễn">
            <a:extLst>
              <a:ext uri="{FF2B5EF4-FFF2-40B4-BE49-F238E27FC236}">
                <a16:creationId xmlns:a16="http://schemas.microsoft.com/office/drawing/2014/main" id="{E22CBA67-B801-650A-6BB0-CDE1BD39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76" y="4898571"/>
            <a:ext cx="4363960" cy="19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Đồng hồ trên chỉ 6 giờ. Đúng hay sai?">
            <a:extLst>
              <a:ext uri="{FF2B5EF4-FFF2-40B4-BE49-F238E27FC236}">
                <a16:creationId xmlns:a16="http://schemas.microsoft.com/office/drawing/2014/main" id="{C2632628-8D80-E86C-9106-1F2D200F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75" y="3958451"/>
            <a:ext cx="2303512" cy="23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D11F586-C115-4BA8-BB04-DA2E2AAB883A}"/>
              </a:ext>
            </a:extLst>
          </p:cNvPr>
          <p:cNvSpPr/>
          <p:nvPr/>
        </p:nvSpPr>
        <p:spPr>
          <a:xfrm>
            <a:off x="3871201" y="4161971"/>
            <a:ext cx="113983" cy="11398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FFABC5-BE89-2C16-23B5-37E4B0FF3788}"/>
              </a:ext>
            </a:extLst>
          </p:cNvPr>
          <p:cNvSpPr/>
          <p:nvPr/>
        </p:nvSpPr>
        <p:spPr>
          <a:xfrm>
            <a:off x="3878459" y="5054600"/>
            <a:ext cx="113983" cy="11398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2B7C0-F4E2-4563-0672-5AF0E4E79F69}"/>
              </a:ext>
            </a:extLst>
          </p:cNvPr>
          <p:cNvSpPr/>
          <p:nvPr/>
        </p:nvSpPr>
        <p:spPr>
          <a:xfrm>
            <a:off x="3871202" y="5555342"/>
            <a:ext cx="113983" cy="11398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BF3AAE-77AB-7677-D4BB-1A8E2AA19E76}"/>
              </a:ext>
            </a:extLst>
          </p:cNvPr>
          <p:cNvSpPr/>
          <p:nvPr/>
        </p:nvSpPr>
        <p:spPr>
          <a:xfrm>
            <a:off x="9338534" y="5319484"/>
            <a:ext cx="147565" cy="14756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79FC74-2952-BD17-8CA4-6C7A1C58C794}"/>
              </a:ext>
            </a:extLst>
          </p:cNvPr>
          <p:cNvSpPr/>
          <p:nvPr/>
        </p:nvSpPr>
        <p:spPr>
          <a:xfrm>
            <a:off x="437460" y="322733"/>
            <a:ext cx="115254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a)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1626B3-00EC-96E6-7269-4BB3F3500982}"/>
              </a:ext>
            </a:extLst>
          </p:cNvPr>
          <p:cNvGrpSpPr/>
          <p:nvPr/>
        </p:nvGrpSpPr>
        <p:grpSpPr>
          <a:xfrm>
            <a:off x="1358392" y="1892393"/>
            <a:ext cx="10233001" cy="1931894"/>
            <a:chOff x="1372552" y="2056505"/>
            <a:chExt cx="10233001" cy="19318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0F985C-78D2-9D1E-0CD1-82378742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552" y="2056505"/>
              <a:ext cx="10233001" cy="193189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1CB46F-8D1B-A0B4-EC93-F7E3F0DBBB55}"/>
                </a:ext>
              </a:extLst>
            </p:cNvPr>
            <p:cNvSpPr/>
            <p:nvPr/>
          </p:nvSpPr>
          <p:spPr>
            <a:xfrm>
              <a:off x="1936376" y="3030968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823E97-2E6F-4A19-7705-1742D0E52E54}"/>
                </a:ext>
              </a:extLst>
            </p:cNvPr>
            <p:cNvSpPr/>
            <p:nvPr/>
          </p:nvSpPr>
          <p:spPr>
            <a:xfrm>
              <a:off x="5294555" y="3030968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5ECB73-675A-B097-3B31-82C71CFA39BC}"/>
                </a:ext>
              </a:extLst>
            </p:cNvPr>
            <p:cNvSpPr/>
            <p:nvPr/>
          </p:nvSpPr>
          <p:spPr>
            <a:xfrm>
              <a:off x="10214387" y="3022452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997A378-85D8-CFD3-375E-3B0C767358AF}"/>
              </a:ext>
            </a:extLst>
          </p:cNvPr>
          <p:cNvSpPr/>
          <p:nvPr/>
        </p:nvSpPr>
        <p:spPr>
          <a:xfrm>
            <a:off x="104175" y="3751733"/>
            <a:ext cx="121099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CDA89E-A0EA-EAF2-8BA3-1A1ACAF46C06}"/>
              </a:ext>
            </a:extLst>
          </p:cNvPr>
          <p:cNvSpPr/>
          <p:nvPr/>
        </p:nvSpPr>
        <p:spPr>
          <a:xfrm>
            <a:off x="84451" y="5198283"/>
            <a:ext cx="121099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kia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C54FCE-26F9-BA26-5FB5-C37DB08C4210}"/>
              </a:ext>
            </a:extLst>
          </p:cNvPr>
          <p:cNvSpPr/>
          <p:nvPr/>
        </p:nvSpPr>
        <p:spPr>
          <a:xfrm>
            <a:off x="333285" y="322733"/>
            <a:ext cx="115254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a)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A5B04-678D-9233-1392-FFABEEF794CE}"/>
              </a:ext>
            </a:extLst>
          </p:cNvPr>
          <p:cNvGrpSpPr/>
          <p:nvPr/>
        </p:nvGrpSpPr>
        <p:grpSpPr>
          <a:xfrm>
            <a:off x="1254217" y="1892393"/>
            <a:ext cx="10233001" cy="1931894"/>
            <a:chOff x="1372552" y="2056505"/>
            <a:chExt cx="10233001" cy="19318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1B4D14-F124-0A0E-3572-189F803B2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552" y="2056505"/>
              <a:ext cx="10233001" cy="193189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A0F633-180F-0441-331C-910F00C17476}"/>
                </a:ext>
              </a:extLst>
            </p:cNvPr>
            <p:cNvSpPr/>
            <p:nvPr/>
          </p:nvSpPr>
          <p:spPr>
            <a:xfrm>
              <a:off x="1936376" y="3030968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BAEE49-8492-7DB8-335B-A7DEE218B50F}"/>
                </a:ext>
              </a:extLst>
            </p:cNvPr>
            <p:cNvSpPr/>
            <p:nvPr/>
          </p:nvSpPr>
          <p:spPr>
            <a:xfrm>
              <a:off x="5294555" y="3030968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D12BF4-024F-D9DD-E50C-633909BBAFB2}"/>
                </a:ext>
              </a:extLst>
            </p:cNvPr>
            <p:cNvSpPr/>
            <p:nvPr/>
          </p:nvSpPr>
          <p:spPr>
            <a:xfrm>
              <a:off x="10214387" y="3022452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0" name="Picture 2" descr="Thước đo chỉ số thước đo Hình ảnh vector miễn phí trên">
            <a:extLst>
              <a:ext uri="{FF2B5EF4-FFF2-40B4-BE49-F238E27FC236}">
                <a16:creationId xmlns:a16="http://schemas.microsoft.com/office/drawing/2014/main" id="{6E92A34E-97D1-EEC7-F57A-DFD1BA89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41" y="1525986"/>
            <a:ext cx="8752746" cy="31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18D460-9599-E303-D900-0F194DABDC0E}"/>
              </a:ext>
            </a:extLst>
          </p:cNvPr>
          <p:cNvSpPr/>
          <p:nvPr/>
        </p:nvSpPr>
        <p:spPr>
          <a:xfrm>
            <a:off x="2676562" y="4301827"/>
            <a:ext cx="70357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A, B, C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" y="0"/>
            <a:ext cx="12187026" cy="685800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7E5A329-26CA-0155-4816-575185B24C9F}"/>
              </a:ext>
            </a:extLst>
          </p:cNvPr>
          <p:cNvSpPr/>
          <p:nvPr/>
        </p:nvSpPr>
        <p:spPr>
          <a:xfrm>
            <a:off x="93646" y="126406"/>
            <a:ext cx="121099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F0EDD8-0F46-CB23-8F4F-095761614799}"/>
              </a:ext>
            </a:extLst>
          </p:cNvPr>
          <p:cNvSpPr/>
          <p:nvPr/>
        </p:nvSpPr>
        <p:spPr>
          <a:xfrm>
            <a:off x="73922" y="1572956"/>
            <a:ext cx="121099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kia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CE24325-D3EE-7599-4700-3C7724EC6C9E}"/>
              </a:ext>
            </a:extLst>
          </p:cNvPr>
          <p:cNvGrpSpPr/>
          <p:nvPr/>
        </p:nvGrpSpPr>
        <p:grpSpPr>
          <a:xfrm>
            <a:off x="1427157" y="2365729"/>
            <a:ext cx="10233001" cy="1931894"/>
            <a:chOff x="1372552" y="2056505"/>
            <a:chExt cx="10233001" cy="193189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D274B0B-DD09-ADD2-FE56-8244DE041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552" y="2056505"/>
              <a:ext cx="10233001" cy="1931894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8D6E0DB-56C0-73E2-8306-32317C3F87A0}"/>
                </a:ext>
              </a:extLst>
            </p:cNvPr>
            <p:cNvSpPr/>
            <p:nvPr/>
          </p:nvSpPr>
          <p:spPr>
            <a:xfrm>
              <a:off x="1936376" y="3030968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894ECF1-B171-C1BB-A4E4-C39EABA29DF8}"/>
                </a:ext>
              </a:extLst>
            </p:cNvPr>
            <p:cNvSpPr/>
            <p:nvPr/>
          </p:nvSpPr>
          <p:spPr>
            <a:xfrm>
              <a:off x="5294555" y="3030968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8CBA55E-8F28-C6D1-A029-F5169851400F}"/>
                </a:ext>
              </a:extLst>
            </p:cNvPr>
            <p:cNvSpPr/>
            <p:nvPr/>
          </p:nvSpPr>
          <p:spPr>
            <a:xfrm>
              <a:off x="10214387" y="3022452"/>
              <a:ext cx="516368" cy="51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72" name="Picture 2" descr="Thước đo chỉ số thước đo Hình ảnh vector miễn phí trên">
            <a:extLst>
              <a:ext uri="{FF2B5EF4-FFF2-40B4-BE49-F238E27FC236}">
                <a16:creationId xmlns:a16="http://schemas.microsoft.com/office/drawing/2014/main" id="{6945901B-3D9A-1E98-2B04-0EB38A4C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81" y="1999322"/>
            <a:ext cx="8752746" cy="31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513067D-AFE7-2ACC-AC2D-16AB4BF76E41}"/>
              </a:ext>
            </a:extLst>
          </p:cNvPr>
          <p:cNvSpPr/>
          <p:nvPr/>
        </p:nvSpPr>
        <p:spPr>
          <a:xfrm>
            <a:off x="170742" y="4144465"/>
            <a:ext cx="121099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AB,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BC,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AC.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6AFFE39-BF4A-4BA4-A8CA-B2545247FE54}"/>
              </a:ext>
            </a:extLst>
          </p:cNvPr>
          <p:cNvSpPr/>
          <p:nvPr/>
        </p:nvSpPr>
        <p:spPr>
          <a:xfrm>
            <a:off x="93645" y="5447789"/>
            <a:ext cx="121099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5" name="Picture 8" descr="Hình ảnh Vector Biểu Tượng Bút Chì PNG , Nghệ Thuật, Nền, đen PNG và Vector  với nền trong suốt để tải xuống miễn phí">
            <a:extLst>
              <a:ext uri="{FF2B5EF4-FFF2-40B4-BE49-F238E27FC236}">
                <a16:creationId xmlns:a16="http://schemas.microsoft.com/office/drawing/2014/main" id="{BAFD90E5-5603-DC6E-5B8E-D34502A2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10000" r="90000">
                        <a14:foregroundMark x1="49531" y1="82344" x2="49531" y2="82344"/>
                        <a14:foregroundMark x1="49375" y1="78438" x2="49375" y2="78438"/>
                        <a14:foregroundMark x1="49844" y1="87969" x2="49844" y2="87969"/>
                        <a14:foregroundMark x1="49844" y1="81875" x2="49844" y2="81875"/>
                        <a14:foregroundMark x1="49531" y1="9844" x2="49531" y2="9844"/>
                        <a14:foregroundMark x1="49063" y1="81094" x2="49063" y2="8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823">
            <a:off x="1619647" y="1512280"/>
            <a:ext cx="1791680" cy="17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32D161F-44D8-61D7-31DA-82E3170C3119}"/>
              </a:ext>
            </a:extLst>
          </p:cNvPr>
          <p:cNvCxnSpPr>
            <a:cxnSpLocks/>
          </p:cNvCxnSpPr>
          <p:nvPr/>
        </p:nvCxnSpPr>
        <p:spPr>
          <a:xfrm flipH="1">
            <a:off x="2255449" y="3098111"/>
            <a:ext cx="83093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67487 0.009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37" y="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B79FC74-2952-BD17-8CA4-6C7A1C58C794}"/>
              </a:ext>
            </a:extLst>
          </p:cNvPr>
          <p:cNvSpPr/>
          <p:nvPr/>
        </p:nvSpPr>
        <p:spPr>
          <a:xfrm>
            <a:off x="0" y="0"/>
            <a:ext cx="120613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EF81D2-37FD-9EF4-8BBA-29BE7603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90" y="1341839"/>
            <a:ext cx="5486022" cy="402789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573F74-98DB-93D0-A515-5002EDB29527}"/>
              </a:ext>
            </a:extLst>
          </p:cNvPr>
          <p:cNvSpPr/>
          <p:nvPr/>
        </p:nvSpPr>
        <p:spPr>
          <a:xfrm>
            <a:off x="5609630" y="1762308"/>
            <a:ext cx="68588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B10575-5401-6068-9568-07B5B3DC46FB}"/>
              </a:ext>
            </a:extLst>
          </p:cNvPr>
          <p:cNvSpPr/>
          <p:nvPr/>
        </p:nvSpPr>
        <p:spPr>
          <a:xfrm>
            <a:off x="5571533" y="2429524"/>
            <a:ext cx="68588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CCAD98-0C39-D3C6-A016-E18DBCFF199B}"/>
              </a:ext>
            </a:extLst>
          </p:cNvPr>
          <p:cNvSpPr/>
          <p:nvPr/>
        </p:nvSpPr>
        <p:spPr>
          <a:xfrm>
            <a:off x="5595116" y="3028106"/>
            <a:ext cx="68588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DC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98472B-B7D7-41F2-985C-2BD543C2DE56}"/>
              </a:ext>
            </a:extLst>
          </p:cNvPr>
          <p:cNvCxnSpPr/>
          <p:nvPr/>
        </p:nvCxnSpPr>
        <p:spPr>
          <a:xfrm>
            <a:off x="1279311" y="1762308"/>
            <a:ext cx="31877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DED3186A-FA45-85D9-F80D-170EF2D8F918}"/>
              </a:ext>
            </a:extLst>
          </p:cNvPr>
          <p:cNvSpPr/>
          <p:nvPr/>
        </p:nvSpPr>
        <p:spPr>
          <a:xfrm>
            <a:off x="2701711" y="1406708"/>
            <a:ext cx="348678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B2AB30-8116-A9A7-A730-C14D40F1C5E7}"/>
              </a:ext>
            </a:extLst>
          </p:cNvPr>
          <p:cNvCxnSpPr>
            <a:cxnSpLocks/>
          </p:cNvCxnSpPr>
          <p:nvPr/>
        </p:nvCxnSpPr>
        <p:spPr>
          <a:xfrm flipH="1">
            <a:off x="4467011" y="1762308"/>
            <a:ext cx="1051" cy="32004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DEB5439-A756-DF03-79D3-C0AC54FF610C}"/>
              </a:ext>
            </a:extLst>
          </p:cNvPr>
          <p:cNvSpPr/>
          <p:nvPr/>
        </p:nvSpPr>
        <p:spPr>
          <a:xfrm>
            <a:off x="4492411" y="3197036"/>
            <a:ext cx="348678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692A9B-D1AE-952D-BDEC-7508E163CABC}"/>
              </a:ext>
            </a:extLst>
          </p:cNvPr>
          <p:cNvCxnSpPr/>
          <p:nvPr/>
        </p:nvCxnSpPr>
        <p:spPr>
          <a:xfrm>
            <a:off x="1292011" y="4947895"/>
            <a:ext cx="31877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5F31FEE-BF57-F9B7-4C5F-78010D40B5A2}"/>
              </a:ext>
            </a:extLst>
          </p:cNvPr>
          <p:cNvSpPr/>
          <p:nvPr/>
        </p:nvSpPr>
        <p:spPr>
          <a:xfrm>
            <a:off x="2679772" y="4978613"/>
            <a:ext cx="348678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0F4BB3-2FB6-5C12-8A26-4098D02A0335}"/>
              </a:ext>
            </a:extLst>
          </p:cNvPr>
          <p:cNvCxnSpPr>
            <a:cxnSpLocks/>
          </p:cNvCxnSpPr>
          <p:nvPr/>
        </p:nvCxnSpPr>
        <p:spPr>
          <a:xfrm flipH="1">
            <a:off x="1282247" y="1762308"/>
            <a:ext cx="1051" cy="32004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525FB89B-547B-3DAF-F11F-98BFEBC86FCF}"/>
              </a:ext>
            </a:extLst>
          </p:cNvPr>
          <p:cNvSpPr/>
          <p:nvPr/>
        </p:nvSpPr>
        <p:spPr>
          <a:xfrm>
            <a:off x="880002" y="3197036"/>
            <a:ext cx="348678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DF5525-46B4-D753-BCFC-05E5230D3B1B}"/>
              </a:ext>
            </a:extLst>
          </p:cNvPr>
          <p:cNvSpPr/>
          <p:nvPr/>
        </p:nvSpPr>
        <p:spPr>
          <a:xfrm>
            <a:off x="5571532" y="3684744"/>
            <a:ext cx="70146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5A5544-9CF8-B84F-7E93-CE1E5FFE611F}"/>
              </a:ext>
            </a:extLst>
          </p:cNvPr>
          <p:cNvCxnSpPr/>
          <p:nvPr/>
        </p:nvCxnSpPr>
        <p:spPr>
          <a:xfrm>
            <a:off x="1270598" y="3369170"/>
            <a:ext cx="31877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0CF42314-D13D-5E55-8153-B00CA51BC944}"/>
              </a:ext>
            </a:extLst>
          </p:cNvPr>
          <p:cNvSpPr/>
          <p:nvPr/>
        </p:nvSpPr>
        <p:spPr>
          <a:xfrm>
            <a:off x="2467502" y="3331069"/>
            <a:ext cx="348678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946E6E-B746-83F3-C892-12BD5B3B640E}"/>
              </a:ext>
            </a:extLst>
          </p:cNvPr>
          <p:cNvSpPr/>
          <p:nvPr/>
        </p:nvSpPr>
        <p:spPr>
          <a:xfrm>
            <a:off x="5571532" y="4253828"/>
            <a:ext cx="70146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8141F7E-4CE3-2789-A0A7-EA8E950557FB}"/>
              </a:ext>
            </a:extLst>
          </p:cNvPr>
          <p:cNvCxnSpPr>
            <a:cxnSpLocks/>
          </p:cNvCxnSpPr>
          <p:nvPr/>
        </p:nvCxnSpPr>
        <p:spPr>
          <a:xfrm flipH="1">
            <a:off x="2878460" y="1754925"/>
            <a:ext cx="1051" cy="32004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00B0E30-3D94-3149-EBDE-4D5D379BEFD9}"/>
              </a:ext>
            </a:extLst>
          </p:cNvPr>
          <p:cNvSpPr/>
          <p:nvPr/>
        </p:nvSpPr>
        <p:spPr>
          <a:xfrm>
            <a:off x="2467502" y="3337283"/>
            <a:ext cx="348678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47724F3-FE86-B741-A7B2-6E6EBD4490B0}"/>
              </a:ext>
            </a:extLst>
          </p:cNvPr>
          <p:cNvSpPr/>
          <p:nvPr/>
        </p:nvSpPr>
        <p:spPr>
          <a:xfrm>
            <a:off x="5583181" y="4871562"/>
            <a:ext cx="70146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IK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25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39" grpId="0"/>
      <p:bldP spid="41" grpId="0" animBg="1"/>
      <p:bldP spid="41" grpId="1" animBg="1"/>
      <p:bldP spid="42" grpId="0"/>
      <p:bldP spid="44" grpId="0" animBg="1"/>
      <p:bldP spid="44" grpId="1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" y="0"/>
            <a:ext cx="121787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89EEEA-69A9-FD78-353B-DCB3031E3253}"/>
              </a:ext>
            </a:extLst>
          </p:cNvPr>
          <p:cNvSpPr/>
          <p:nvPr/>
        </p:nvSpPr>
        <p:spPr>
          <a:xfrm>
            <a:off x="225872" y="854535"/>
            <a:ext cx="119792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a)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BEA559-ABF4-5940-D90D-0F05362FAA1F}"/>
              </a:ext>
            </a:extLst>
          </p:cNvPr>
          <p:cNvSpPr/>
          <p:nvPr/>
        </p:nvSpPr>
        <p:spPr>
          <a:xfrm>
            <a:off x="1871428" y="2142786"/>
            <a:ext cx="9477829" cy="1161143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DC8C6-1E5B-7887-8BFD-8EEC94423DE6}"/>
              </a:ext>
            </a:extLst>
          </p:cNvPr>
          <p:cNvSpPr/>
          <p:nvPr/>
        </p:nvSpPr>
        <p:spPr>
          <a:xfrm>
            <a:off x="395742" y="4011392"/>
            <a:ext cx="119792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a)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</TotalTime>
  <Words>355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UTM HelvetIns</vt:lpstr>
      <vt:lpstr>UTM Alexander</vt:lpstr>
      <vt:lpstr>Calibri Light</vt:lpstr>
      <vt:lpstr>方正少儿简体</vt:lpstr>
      <vt:lpstr>Fujiyama</vt:lpstr>
      <vt:lpstr>Calibri</vt:lpstr>
      <vt:lpstr>Verdana</vt:lpstr>
      <vt:lpstr>UTM Davida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56</cp:revision>
  <dcterms:created xsi:type="dcterms:W3CDTF">2023-04-09T01:12:44Z</dcterms:created>
  <dcterms:modified xsi:type="dcterms:W3CDTF">2023-07-19T05:55:09Z</dcterms:modified>
</cp:coreProperties>
</file>