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6" r:id="rId3"/>
  </p:sldMasterIdLst>
  <p:notesMasterIdLst>
    <p:notesMasterId r:id="rId19"/>
  </p:notesMasterIdLst>
  <p:sldIdLst>
    <p:sldId id="267" r:id="rId4"/>
    <p:sldId id="268" r:id="rId5"/>
    <p:sldId id="269" r:id="rId6"/>
    <p:sldId id="256" r:id="rId7"/>
    <p:sldId id="257" r:id="rId8"/>
    <p:sldId id="258" r:id="rId9"/>
    <p:sldId id="259" r:id="rId10"/>
    <p:sldId id="270" r:id="rId11"/>
    <p:sldId id="263" r:id="rId12"/>
    <p:sldId id="264" r:id="rId13"/>
    <p:sldId id="265" r:id="rId14"/>
    <p:sldId id="266" r:id="rId15"/>
    <p:sldId id="271" r:id="rId16"/>
    <p:sldId id="272" r:id="rId17"/>
    <p:sldId id="27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71FD-7239-449A-BDD2-D9B52738F3E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68CE4-FE46-47E0-86EC-0965A6F8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4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1785"/>
      </p:ext>
    </p:extLst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07256"/>
      </p:ext>
    </p:extLst>
  </p:cSld>
  <p:clrMapOvr>
    <a:masterClrMapping/>
  </p:clrMapOvr>
  <p:transition spd="slow" advTm="1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77143672"/>
      </p:ext>
    </p:extLst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702854"/>
      </p:ext>
    </p:extLst>
  </p:cSld>
  <p:clrMapOvr>
    <a:masterClrMapping/>
  </p:clrMapOvr>
  <p:transition spd="slow" advTm="1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76799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636649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714955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8119869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5223085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826677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05374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0744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0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5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6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7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7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1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3DB3-D867-4569-921C-050E0E38B9C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50" r:id="rId6"/>
    <p:sldLayoutId id="2147483685" r:id="rId7"/>
    <p:sldLayoutId id="2147483684" r:id="rId8"/>
    <p:sldLayoutId id="2147483683" r:id="rId9"/>
    <p:sldLayoutId id="2147483682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F387-EF18-4630-9183-0BBE6862C92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914E-4478-4928-B62C-F4A11C46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CÁC SỐ TRONG PHẠM VI 1 000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8456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9596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66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gồm 2 trăm, 3 chục và 5 đơn vị viết là:</a:t>
            </a:r>
            <a:endParaRPr lang="en-US" sz="3200" b="1">
              <a:solidFill>
                <a:srgbClr val="FF66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76201"/>
            <a:ext cx="1752600" cy="752643"/>
          </a:xfrm>
          <a:prstGeom prst="roundRect">
            <a:avLst/>
          </a:prstGeom>
          <a:solidFill>
            <a:srgbClr val="339966"/>
          </a:solidFill>
          <a:ln w="57150">
            <a:solidFill>
              <a:srgbClr val="AEA7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1" y="2883571"/>
            <a:ext cx="807719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352</a:t>
            </a:r>
            <a:endParaRPr lang="en-US" sz="24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2412" y="4140200"/>
            <a:ext cx="807318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/>
            <a:r>
              <a:rPr lang="en-US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253</a:t>
            </a:r>
            <a:endParaRPr lang="en-US" sz="24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5461000"/>
            <a:ext cx="80772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235</a:t>
            </a:r>
            <a:endParaRPr lang="en-US" sz="24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300574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1752600" y="4037256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1752600" y="2775080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4" name="Đồng Hồ Bấm Giờ - Rung Chuông Và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1" y="6208185"/>
            <a:ext cx="487363" cy="6498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21768" y="1600200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1600200"/>
            <a:ext cx="4800600" cy="30480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990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THỜI GIAN</a:t>
            </a:r>
          </a:p>
        </p:txBody>
      </p:sp>
      <p:sp>
        <p:nvSpPr>
          <p:cNvPr id="7" name="AutoShape 4" descr="Open - Alarm Clock Cartoon Gif Clipart - Full Size Clipart ...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9" y="934664"/>
            <a:ext cx="367685" cy="5227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6268" y="99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6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q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20" grpId="0" animBg="1"/>
      <p:bldP spid="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9596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66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501 đọc là:</a:t>
            </a:r>
            <a:endParaRPr lang="en-US" sz="3200" b="1">
              <a:solidFill>
                <a:srgbClr val="FF66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76201"/>
            <a:ext cx="1752600" cy="752643"/>
          </a:xfrm>
          <a:prstGeom prst="roundRect">
            <a:avLst/>
          </a:prstGeom>
          <a:solidFill>
            <a:srgbClr val="339966"/>
          </a:solidFill>
          <a:ln w="57150">
            <a:solidFill>
              <a:srgbClr val="AEA7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1" y="3181892"/>
            <a:ext cx="807719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Năm mươi mốt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2412" y="4438521"/>
            <a:ext cx="807318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indent="-339725"/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Năm trăm linh một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5759321"/>
            <a:ext cx="80772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Năm trăm không một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598896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1752600" y="4335577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1752600" y="3073401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4" name="Đồng Hồ Bấm Giờ - Rung Chuông Và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601" y="6208185"/>
            <a:ext cx="487363" cy="6498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21768" y="1600200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1600200"/>
            <a:ext cx="4800600" cy="30480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990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THỜI GIAN</a:t>
            </a:r>
          </a:p>
        </p:txBody>
      </p:sp>
      <p:sp>
        <p:nvSpPr>
          <p:cNvPr id="7" name="AutoShape 4" descr="Open - Alarm Clock Cartoon Gif Clipart - Full Size Clipart ...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9" y="934664"/>
            <a:ext cx="367685" cy="5227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6268" y="99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q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20" grpId="0" animBg="1"/>
      <p:bldP spid="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9596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66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315 đọc là:</a:t>
            </a:r>
            <a:endParaRPr lang="en-US" sz="3600" b="1">
              <a:solidFill>
                <a:srgbClr val="FF66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76201"/>
            <a:ext cx="1752600" cy="752643"/>
          </a:xfrm>
          <a:prstGeom prst="roundRect">
            <a:avLst/>
          </a:prstGeom>
          <a:solidFill>
            <a:srgbClr val="339966"/>
          </a:solidFill>
          <a:ln w="57150">
            <a:solidFill>
              <a:srgbClr val="AEA7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1" y="3181892"/>
            <a:ext cx="807719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 trăm mười lăm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2412" y="4438521"/>
            <a:ext cx="8073189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 trăm mười năm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5759321"/>
            <a:ext cx="80772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 tram một năm</a:t>
            </a:r>
            <a:endParaRPr lang="en-US" sz="2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598896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1752600" y="4335577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1752600" y="3073401"/>
            <a:ext cx="886328" cy="118177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4" name="Đồng Hồ Bấm Giờ - Rung Chuông Và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1" y="6208185"/>
            <a:ext cx="487363" cy="6498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21768" y="1600200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1600200"/>
            <a:ext cx="4800600" cy="30480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990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THỜI GIAN</a:t>
            </a:r>
          </a:p>
        </p:txBody>
      </p:sp>
      <p:sp>
        <p:nvSpPr>
          <p:cNvPr id="7" name="AutoShape 4" descr="Open - Alarm Clock Cartoon Gif Clipart - Full Size Clipart ...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9" y="934664"/>
            <a:ext cx="367685" cy="5227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6268" y="99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8297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q-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  <p:bldP spid="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82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phạm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vi 1 000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023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62210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555470"/>
            <a:ext cx="11479696" cy="3781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713" y="3446287"/>
            <a:ext cx="3711272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Sáu trăm tám mươi mốt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3373" y="3476104"/>
            <a:ext cx="46714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8968" y="3446287"/>
            <a:ext cx="46714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3577" y="3446286"/>
            <a:ext cx="46714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414" y="4105582"/>
            <a:ext cx="81335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345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4539" y="4105581"/>
            <a:ext cx="414859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 trăm bốn mươi lăm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9" y="4702185"/>
            <a:ext cx="100550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203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4591" y="4702185"/>
            <a:ext cx="86470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6070" y="4702185"/>
            <a:ext cx="100882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4795" y="4702184"/>
            <a:ext cx="86470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en-US" sz="2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0944" y="1800639"/>
            <a:ext cx="596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49118" y="2067339"/>
            <a:ext cx="972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5236"/>
          <a:stretch/>
        </p:blipFill>
        <p:spPr>
          <a:xfrm>
            <a:off x="135214" y="1098180"/>
            <a:ext cx="11851378" cy="2390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88" b="95221" l="79892" r="100000">
                        <a14:foregroundMark x1="88829" y1="81066" x2="88829" y2="81066"/>
                        <a14:foregroundMark x1="90589" y1="78860" x2="90589" y2="78860"/>
                      </a14:backgroundRemoval>
                    </a14:imgEffect>
                  </a14:imgLayer>
                </a14:imgProps>
              </a:ext>
            </a:extLst>
          </a:blip>
          <a:srcRect l="80376" t="57496" b="5389"/>
          <a:stretch/>
        </p:blipFill>
        <p:spPr>
          <a:xfrm>
            <a:off x="6211955" y="4912459"/>
            <a:ext cx="2325757" cy="1620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53" b="94118" l="53893" r="73663">
                        <a14:foregroundMark x1="62830" y1="80699" x2="62830" y2="80699"/>
                        <a14:foregroundMark x1="62627" y1="79412" x2="62627" y2="79412"/>
                      </a14:backgroundRemoval>
                    </a14:imgEffect>
                  </a14:imgLayer>
                </a14:imgProps>
              </a:ext>
            </a:extLst>
          </a:blip>
          <a:srcRect l="53791" t="57041" r="26836" b="5844"/>
          <a:stretch/>
        </p:blipFill>
        <p:spPr>
          <a:xfrm>
            <a:off x="8895521" y="5004350"/>
            <a:ext cx="2295940" cy="1620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21" b="95404" l="2167" r="22072">
                        <a14:foregroundMark x1="11104" y1="80882" x2="11171" y2="81434"/>
                      </a14:backgroundRemoval>
                    </a14:imgEffect>
                  </a14:imgLayer>
                </a14:imgProps>
              </a:ext>
            </a:extLst>
          </a:blip>
          <a:srcRect t="57041" r="77575"/>
          <a:stretch/>
        </p:blipFill>
        <p:spPr>
          <a:xfrm>
            <a:off x="324056" y="4876799"/>
            <a:ext cx="2657682" cy="1875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21" b="95221" l="27624" r="47732">
                        <a14:foregroundMark x1="37102" y1="81066" x2="37102" y2="81066"/>
                        <a14:foregroundMark x1="38186" y1="79044" x2="38186" y2="79044"/>
                      </a14:backgroundRemoval>
                    </a14:imgEffect>
                  </a14:imgLayer>
                </a14:imgProps>
              </a:ext>
            </a:extLst>
          </a:blip>
          <a:srcRect l="27457" t="57041" r="52164" b="5027"/>
          <a:stretch/>
        </p:blipFill>
        <p:spPr>
          <a:xfrm>
            <a:off x="3339546" y="4876799"/>
            <a:ext cx="2415210" cy="16557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34278" y="1461052"/>
            <a:ext cx="2792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4448" y="1480930"/>
            <a:ext cx="2522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47031 -0.2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46016 -0.215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0.00949 L 0.24336 -0.211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69518 -0.22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403"/>
          <a:stretch/>
        </p:blipFill>
        <p:spPr>
          <a:xfrm>
            <a:off x="92765" y="1232451"/>
            <a:ext cx="6417365" cy="4633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77" b="50579" l="59555" r="78161">
                        <a14:foregroundMark x1="66451" y1="30309" x2="69828" y2="43243"/>
                        <a14:foregroundMark x1="65948" y1="33012" x2="66164" y2="41313"/>
                        <a14:foregroundMark x1="70618" y1="33205" x2="68894" y2="40347"/>
                        <a14:foregroundMark x1="63721" y1="28378" x2="62356" y2="35135"/>
                      </a14:backgroundRemoval>
                    </a14:imgEffect>
                  </a14:imgLayer>
                </a14:imgProps>
              </a:ext>
            </a:extLst>
          </a:blip>
          <a:srcRect l="59214" t="19948" r="20033" b="48307"/>
          <a:stretch/>
        </p:blipFill>
        <p:spPr>
          <a:xfrm>
            <a:off x="7335078" y="1847020"/>
            <a:ext cx="2484783" cy="147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23" b="96332" l="59914" r="78807">
                        <a14:foregroundMark x1="63147" y1="74517" x2="62716" y2="78958"/>
                        <a14:foregroundMark x1="63434" y1="80695" x2="63434" y2="80695"/>
                        <a14:foregroundMark x1="69756" y1="83398" x2="69756" y2="83398"/>
                        <a14:foregroundMark x1="67601" y1="83784" x2="67601" y2="83784"/>
                        <a14:foregroundMark x1="65876" y1="86873" x2="65876" y2="86873"/>
                        <a14:foregroundMark x1="66236" y1="83784" x2="66236" y2="83784"/>
                        <a14:foregroundMark x1="66020" y1="80888" x2="66020" y2="80888"/>
                        <a14:foregroundMark x1="65805" y1="84170" x2="65805" y2="84170"/>
                        <a14:foregroundMark x1="67457" y1="81660" x2="67457" y2="81660"/>
                        <a14:foregroundMark x1="69612" y1="80888" x2="69612" y2="80888"/>
                        <a14:foregroundMark x1="68678" y1="85714" x2="68678" y2="85714"/>
                        <a14:foregroundMark x1="68894" y1="85714" x2="68894" y2="85714"/>
                        <a14:foregroundMark x1="69325" y1="85714" x2="69325" y2="85714"/>
                      </a14:backgroundRemoval>
                    </a14:imgEffect>
                  </a14:imgLayer>
                </a14:imgProps>
              </a:ext>
            </a:extLst>
          </a:blip>
          <a:srcRect l="59214" t="63420" r="20199"/>
          <a:stretch/>
        </p:blipFill>
        <p:spPr>
          <a:xfrm>
            <a:off x="7335078" y="4171122"/>
            <a:ext cx="2464905" cy="1695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82" b="72201" l="80963" r="98491">
                        <a14:foregroundMark x1="84842" y1="49228" x2="84698" y2="64093"/>
                        <a14:foregroundMark x1="86494" y1="66795" x2="91020" y2="66023"/>
                        <a14:foregroundMark x1="94325" y1="51351" x2="94899" y2="58880"/>
                        <a14:foregroundMark x1="90014" y1="46911" x2="88578" y2="64672"/>
                        <a14:foregroundMark x1="85273" y1="48069" x2="85560" y2="61390"/>
                        <a14:foregroundMark x1="83261" y1="55792" x2="83621" y2="56178"/>
                        <a14:foregroundMark x1="87572" y1="57722" x2="87572" y2="57722"/>
                        <a14:foregroundMark x1="89296" y1="58301" x2="89296" y2="58301"/>
                        <a14:foregroundMark x1="90517" y1="57722" x2="90517" y2="57722"/>
                        <a14:foregroundMark x1="90589" y1="56371" x2="90589" y2="56371"/>
                        <a14:foregroundMark x1="90086" y1="56564" x2="90086" y2="56564"/>
                        <a14:foregroundMark x1="91164" y1="55598" x2="91164" y2="55598"/>
                        <a14:foregroundMark x1="86997" y1="51737" x2="91092" y2="61776"/>
                        <a14:foregroundMark x1="87284" y1="60232" x2="88218" y2="51158"/>
                        <a14:foregroundMark x1="86638" y1="55985" x2="88362" y2="62934"/>
                        <a14:foregroundMark x1="86422" y1="54054" x2="86422" y2="59846"/>
                        <a14:foregroundMark x1="89871" y1="51737" x2="91954" y2="58880"/>
                        <a14:foregroundMark x1="90661" y1="50965" x2="91595" y2="54826"/>
                        <a14:foregroundMark x1="84052" y1="54054" x2="84052" y2="54054"/>
                      </a14:backgroundRemoval>
                    </a14:imgEffect>
                  </a14:imgLayer>
                </a14:imgProps>
              </a:ext>
            </a:extLst>
          </a:blip>
          <a:srcRect l="80714" t="38752" r="1107" b="26714"/>
          <a:stretch/>
        </p:blipFill>
        <p:spPr>
          <a:xfrm>
            <a:off x="10068339" y="3318012"/>
            <a:ext cx="2176670" cy="1600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15618" y="1759226"/>
            <a:ext cx="3021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4266" y="1759226"/>
            <a:ext cx="1469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823 0.2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5195 0.068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51627 -0.26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" y="317406"/>
            <a:ext cx="11598966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721100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167</Words>
  <Application>Microsoft Office PowerPoint</Application>
  <PresentationFormat>Widescreen</PresentationFormat>
  <Paragraphs>54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SimSun</vt:lpstr>
      <vt:lpstr>SimSun</vt:lpstr>
      <vt:lpstr>Arial</vt:lpstr>
      <vt:lpstr>Calibri</vt:lpstr>
      <vt:lpstr>Calibri Light</vt:lpstr>
      <vt:lpstr>Fujiyama</vt:lpstr>
      <vt:lpstr>Open Sans Extrabold</vt:lpstr>
      <vt:lpstr>Roboto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16</cp:revision>
  <dcterms:created xsi:type="dcterms:W3CDTF">2022-04-21T14:47:48Z</dcterms:created>
  <dcterms:modified xsi:type="dcterms:W3CDTF">2023-06-07T05:59:13Z</dcterms:modified>
</cp:coreProperties>
</file>