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1" r:id="rId1"/>
  </p:sldMasterIdLst>
  <p:notesMasterIdLst>
    <p:notesMasterId r:id="rId19"/>
  </p:notesMasterIdLst>
  <p:sldIdLst>
    <p:sldId id="256" r:id="rId2"/>
    <p:sldId id="339" r:id="rId3"/>
    <p:sldId id="367" r:id="rId4"/>
    <p:sldId id="369" r:id="rId5"/>
    <p:sldId id="368" r:id="rId6"/>
    <p:sldId id="370" r:id="rId7"/>
    <p:sldId id="371" r:id="rId8"/>
    <p:sldId id="372" r:id="rId9"/>
    <p:sldId id="373" r:id="rId10"/>
    <p:sldId id="343" r:id="rId11"/>
    <p:sldId id="374" r:id="rId12"/>
    <p:sldId id="362" r:id="rId13"/>
    <p:sldId id="363" r:id="rId14"/>
    <p:sldId id="344" r:id="rId15"/>
    <p:sldId id="346" r:id="rId16"/>
    <p:sldId id="345" r:id="rId17"/>
    <p:sldId id="266" r:id="rId18"/>
  </p:sldIdLst>
  <p:sldSz cx="12192000" cy="6858000"/>
  <p:notesSz cx="6858000" cy="9144000"/>
  <p:embeddedFontLst>
    <p:embeddedFont>
      <p:font typeface="Calibri Light" panose="020F0302020204030204" pitchFamily="34" charset="0"/>
      <p:regular r:id="rId20"/>
      <p:italic r:id="rId21"/>
    </p:embeddedFont>
    <p:embeddedFont>
      <p:font typeface="Tahoma" panose="020B0604030504040204" pitchFamily="34" charset="0"/>
      <p:regular r:id="rId22"/>
      <p:bold r:id="rId23"/>
    </p:embeddedFont>
    <p:embeddedFont>
      <p:font typeface="Calibri" panose="020F0502020204030204" pitchFamily="34" charset="0"/>
      <p:regular r:id="rId24"/>
      <p:bold r:id="rId25"/>
      <p:italic r:id="rId26"/>
      <p:boldItalic r:id="rId27"/>
    </p:embeddedFont>
    <p:embeddedFont>
      <p:font typeface="Fujiyama" panose="02020500000000000000" pitchFamily="18" charset="0"/>
      <p:regular r:id="rId28"/>
      <p:bold r:id="rId29"/>
      <p:italic r:id="rId30"/>
      <p:boldItalic r:id="rId31"/>
    </p:embeddedFont>
    <p:embeddedFont>
      <p:font typeface="UTM Davida" panose="02040603050506020204" pitchFamily="18" charset="0"/>
      <p:regular r:id="rId32"/>
    </p:embeddedFont>
    <p:embeddedFont>
      <p:font typeface="Verdana" panose="020B0604030504040204" pitchFamily="34" charset="0"/>
      <p:regular r:id="rId33"/>
      <p:bold r:id="rId34"/>
      <p:italic r:id="rId35"/>
      <p:boldItalic r:id="rId36"/>
    </p:embeddedFont>
    <p:embeddedFont>
      <p:font typeface="UTM HelvetIns" pitchFamily="2" charset="0"/>
      <p:regular r:id="rId37"/>
    </p:embeddedFont>
    <p:embeddedFont>
      <p:font typeface="UTM Alexander" panose="02040603050506020204" pitchFamily="18"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F0D9"/>
    <a:srgbClr val="FFFF00"/>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45" autoAdjust="0"/>
    <p:restoredTop sz="94620" autoAdjust="0"/>
  </p:normalViewPr>
  <p:slideViewPr>
    <p:cSldViewPr snapToGrid="0">
      <p:cViewPr>
        <p:scale>
          <a:sx n="66" d="100"/>
          <a:sy n="66" d="100"/>
        </p:scale>
        <p:origin x="1114" y="427"/>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presProps" Target="presProps.xml"/><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62DCA-D9F6-4E8C-A3F5-487DFE93C47F}" type="datetimeFigureOut">
              <a:rPr lang="en-SG" smtClean="0"/>
              <a:t>19/7/2023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40EC4E-7516-4EFC-80E9-F720E43390B5}" type="slidenum">
              <a:rPr lang="en-SG" smtClean="0"/>
              <a:t>‹#›</a:t>
            </a:fld>
            <a:endParaRPr lang="en-SG"/>
          </a:p>
        </p:txBody>
      </p:sp>
    </p:spTree>
    <p:extLst>
      <p:ext uri="{BB962C8B-B14F-4D97-AF65-F5344CB8AC3E}">
        <p14:creationId xmlns:p14="http://schemas.microsoft.com/office/powerpoint/2010/main" val="3046761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6D537-6F00-469E-B94E-C9313A35E4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A6869A-274A-41E0-B269-03C73C67E7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6A82B2-A476-479B-9B7A-BDF2436022D8}"/>
              </a:ext>
            </a:extLst>
          </p:cNvPr>
          <p:cNvSpPr>
            <a:spLocks noGrp="1"/>
          </p:cNvSpPr>
          <p:nvPr>
            <p:ph type="dt" sz="half" idx="10"/>
          </p:nvPr>
        </p:nvSpPr>
        <p:spPr/>
        <p:txBody>
          <a:bodyPr/>
          <a:lstStyle/>
          <a:p>
            <a:fld id="{CEDC8B05-6E27-4D59-B889-08AED862DC14}" type="datetimeFigureOut">
              <a:rPr lang="en-US" smtClean="0"/>
              <a:t>7/19/2023</a:t>
            </a:fld>
            <a:endParaRPr lang="en-US"/>
          </a:p>
        </p:txBody>
      </p:sp>
      <p:sp>
        <p:nvSpPr>
          <p:cNvPr id="5" name="Footer Placeholder 4">
            <a:extLst>
              <a:ext uri="{FF2B5EF4-FFF2-40B4-BE49-F238E27FC236}">
                <a16:creationId xmlns:a16="http://schemas.microsoft.com/office/drawing/2014/main" id="{9C73A2DE-CD82-4F43-B93C-AAF2B4D2F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14B423-DBFA-40F8-9650-CB7751C42D1C}"/>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2718641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171E0-D6F7-49F9-85AA-06666DE16B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054026-3C16-4F95-82E9-4BC6334C60B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165BC-7821-4CCD-B7EB-6101E97FBC85}"/>
              </a:ext>
            </a:extLst>
          </p:cNvPr>
          <p:cNvSpPr>
            <a:spLocks noGrp="1"/>
          </p:cNvSpPr>
          <p:nvPr>
            <p:ph type="dt" sz="half" idx="10"/>
          </p:nvPr>
        </p:nvSpPr>
        <p:spPr/>
        <p:txBody>
          <a:bodyPr/>
          <a:lstStyle/>
          <a:p>
            <a:fld id="{CEDC8B05-6E27-4D59-B889-08AED862DC14}" type="datetimeFigureOut">
              <a:rPr lang="en-US" smtClean="0"/>
              <a:t>7/19/2023</a:t>
            </a:fld>
            <a:endParaRPr lang="en-US"/>
          </a:p>
        </p:txBody>
      </p:sp>
      <p:sp>
        <p:nvSpPr>
          <p:cNvPr id="5" name="Footer Placeholder 4">
            <a:extLst>
              <a:ext uri="{FF2B5EF4-FFF2-40B4-BE49-F238E27FC236}">
                <a16:creationId xmlns:a16="http://schemas.microsoft.com/office/drawing/2014/main" id="{6D762C26-C8FF-42D6-971C-22E56E9F7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CF8B91-318A-43C2-9B0A-CC084C6FC264}"/>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2261063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9F06D5-B6C4-443E-B5B6-4B189F2FAA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EBB4AC-6836-48D0-B8F6-632DE254A11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8DE90E-1ED4-4823-92B6-05F935B7928D}"/>
              </a:ext>
            </a:extLst>
          </p:cNvPr>
          <p:cNvSpPr>
            <a:spLocks noGrp="1"/>
          </p:cNvSpPr>
          <p:nvPr>
            <p:ph type="dt" sz="half" idx="10"/>
          </p:nvPr>
        </p:nvSpPr>
        <p:spPr/>
        <p:txBody>
          <a:bodyPr/>
          <a:lstStyle/>
          <a:p>
            <a:fld id="{CEDC8B05-6E27-4D59-B889-08AED862DC14}" type="datetimeFigureOut">
              <a:rPr lang="en-US" smtClean="0"/>
              <a:t>7/19/2023</a:t>
            </a:fld>
            <a:endParaRPr lang="en-US"/>
          </a:p>
        </p:txBody>
      </p:sp>
      <p:sp>
        <p:nvSpPr>
          <p:cNvPr id="5" name="Footer Placeholder 4">
            <a:extLst>
              <a:ext uri="{FF2B5EF4-FFF2-40B4-BE49-F238E27FC236}">
                <a16:creationId xmlns:a16="http://schemas.microsoft.com/office/drawing/2014/main" id="{34E9C3BB-3A12-404A-BCCA-12CB93A869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46E210-0C79-4AAE-AA42-DC30B0FF60CD}"/>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4030032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5758" y="0"/>
            <a:ext cx="12191999" cy="6858000"/>
          </a:xfrm>
          <a:prstGeom prst="rect">
            <a:avLst/>
          </a:prstGeom>
        </p:spPr>
      </p:pic>
    </p:spTree>
    <p:extLst>
      <p:ext uri="{BB962C8B-B14F-4D97-AF65-F5344CB8AC3E}">
        <p14:creationId xmlns:p14="http://schemas.microsoft.com/office/powerpoint/2010/main" val="2458215580"/>
      </p:ext>
    </p:extLst>
  </p:cSld>
  <p:clrMapOvr>
    <a:masterClrMapping/>
  </p:clrMapOvr>
  <p:transition spd="slow"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BBA79-4F5D-4EA2-868C-B7FFBBE099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42DAE7-E520-4424-9170-E230775EDBB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ECCCF2-1621-49DD-9615-DC94C6F2991F}"/>
              </a:ext>
            </a:extLst>
          </p:cNvPr>
          <p:cNvSpPr>
            <a:spLocks noGrp="1"/>
          </p:cNvSpPr>
          <p:nvPr>
            <p:ph type="dt" sz="half" idx="10"/>
          </p:nvPr>
        </p:nvSpPr>
        <p:spPr/>
        <p:txBody>
          <a:bodyPr/>
          <a:lstStyle/>
          <a:p>
            <a:fld id="{CEDC8B05-6E27-4D59-B889-08AED862DC14}" type="datetimeFigureOut">
              <a:rPr lang="en-US" smtClean="0"/>
              <a:t>7/19/2023</a:t>
            </a:fld>
            <a:endParaRPr lang="en-US"/>
          </a:p>
        </p:txBody>
      </p:sp>
      <p:sp>
        <p:nvSpPr>
          <p:cNvPr id="5" name="Footer Placeholder 4">
            <a:extLst>
              <a:ext uri="{FF2B5EF4-FFF2-40B4-BE49-F238E27FC236}">
                <a16:creationId xmlns:a16="http://schemas.microsoft.com/office/drawing/2014/main" id="{2270106D-1575-423B-BD29-0639FB9ACA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D5E140-ED6C-4278-8F50-5DBA52B96774}"/>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2934862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0EB0-B956-4C22-8F5B-CD97629A47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D5BDB3-1C9A-47C5-91E4-6B28B2DE28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B54800A-D6C3-4BEE-A8E2-2FC1F65AC158}"/>
              </a:ext>
            </a:extLst>
          </p:cNvPr>
          <p:cNvSpPr>
            <a:spLocks noGrp="1"/>
          </p:cNvSpPr>
          <p:nvPr>
            <p:ph type="dt" sz="half" idx="10"/>
          </p:nvPr>
        </p:nvSpPr>
        <p:spPr/>
        <p:txBody>
          <a:bodyPr/>
          <a:lstStyle/>
          <a:p>
            <a:fld id="{CEDC8B05-6E27-4D59-B889-08AED862DC14}" type="datetimeFigureOut">
              <a:rPr lang="en-US" smtClean="0"/>
              <a:t>7/19/2023</a:t>
            </a:fld>
            <a:endParaRPr lang="en-US"/>
          </a:p>
        </p:txBody>
      </p:sp>
      <p:sp>
        <p:nvSpPr>
          <p:cNvPr id="5" name="Footer Placeholder 4">
            <a:extLst>
              <a:ext uri="{FF2B5EF4-FFF2-40B4-BE49-F238E27FC236}">
                <a16:creationId xmlns:a16="http://schemas.microsoft.com/office/drawing/2014/main" id="{C3CE4A41-AA4E-4321-AC9E-4AC25EF8D8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E5431-282D-4DCB-929F-53A5AE914D58}"/>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3966691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40A35-BD54-4328-8755-2545CE04AF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52D34B-AA51-4309-9B46-5FCF0E01A46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DE3C52-B1F1-44EE-A89B-B8AD3FFF1F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26F4FF-047B-4F3B-8B87-832093AAF290}"/>
              </a:ext>
            </a:extLst>
          </p:cNvPr>
          <p:cNvSpPr>
            <a:spLocks noGrp="1"/>
          </p:cNvSpPr>
          <p:nvPr>
            <p:ph type="dt" sz="half" idx="10"/>
          </p:nvPr>
        </p:nvSpPr>
        <p:spPr/>
        <p:txBody>
          <a:bodyPr/>
          <a:lstStyle/>
          <a:p>
            <a:fld id="{CEDC8B05-6E27-4D59-B889-08AED862DC14}" type="datetimeFigureOut">
              <a:rPr lang="en-US" smtClean="0"/>
              <a:t>7/19/2023</a:t>
            </a:fld>
            <a:endParaRPr lang="en-US"/>
          </a:p>
        </p:txBody>
      </p:sp>
      <p:sp>
        <p:nvSpPr>
          <p:cNvPr id="6" name="Footer Placeholder 5">
            <a:extLst>
              <a:ext uri="{FF2B5EF4-FFF2-40B4-BE49-F238E27FC236}">
                <a16:creationId xmlns:a16="http://schemas.microsoft.com/office/drawing/2014/main" id="{8D695DCB-427A-4099-A27D-DB77D8A07E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95CA1F-3CCF-4CFF-B6FD-64030E9FF884}"/>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438566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512D4-A0A3-4673-A370-92C55FA1C7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CFCAE4-DA44-4C23-984F-71544FE21D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3489FF4-7D8E-4F72-9B32-08B05BC4D01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13586-F8CF-4D20-B6AD-E980377AC3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F691A28-BB99-4D67-A247-764CB85ED98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F21831-190B-440E-8658-4E65282E9C8C}"/>
              </a:ext>
            </a:extLst>
          </p:cNvPr>
          <p:cNvSpPr>
            <a:spLocks noGrp="1"/>
          </p:cNvSpPr>
          <p:nvPr>
            <p:ph type="dt" sz="half" idx="10"/>
          </p:nvPr>
        </p:nvSpPr>
        <p:spPr/>
        <p:txBody>
          <a:bodyPr/>
          <a:lstStyle/>
          <a:p>
            <a:fld id="{CEDC8B05-6E27-4D59-B889-08AED862DC14}" type="datetimeFigureOut">
              <a:rPr lang="en-US" smtClean="0"/>
              <a:t>7/19/2023</a:t>
            </a:fld>
            <a:endParaRPr lang="en-US"/>
          </a:p>
        </p:txBody>
      </p:sp>
      <p:sp>
        <p:nvSpPr>
          <p:cNvPr id="8" name="Footer Placeholder 7">
            <a:extLst>
              <a:ext uri="{FF2B5EF4-FFF2-40B4-BE49-F238E27FC236}">
                <a16:creationId xmlns:a16="http://schemas.microsoft.com/office/drawing/2014/main" id="{CAC7A2E7-5CA0-4B64-8F47-0C5D8DEC87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125A80-FCFC-4DAF-B3A4-58542721F672}"/>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865613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FBA5C-60C8-4FF1-87FA-FCFFD313C0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D75D00-E85C-4246-8DA1-BD3F84618061}"/>
              </a:ext>
            </a:extLst>
          </p:cNvPr>
          <p:cNvSpPr>
            <a:spLocks noGrp="1"/>
          </p:cNvSpPr>
          <p:nvPr>
            <p:ph type="dt" sz="half" idx="10"/>
          </p:nvPr>
        </p:nvSpPr>
        <p:spPr/>
        <p:txBody>
          <a:bodyPr/>
          <a:lstStyle/>
          <a:p>
            <a:fld id="{CEDC8B05-6E27-4D59-B889-08AED862DC14}" type="datetimeFigureOut">
              <a:rPr lang="en-US" smtClean="0"/>
              <a:t>7/19/2023</a:t>
            </a:fld>
            <a:endParaRPr lang="en-US"/>
          </a:p>
        </p:txBody>
      </p:sp>
      <p:sp>
        <p:nvSpPr>
          <p:cNvPr id="4" name="Footer Placeholder 3">
            <a:extLst>
              <a:ext uri="{FF2B5EF4-FFF2-40B4-BE49-F238E27FC236}">
                <a16:creationId xmlns:a16="http://schemas.microsoft.com/office/drawing/2014/main" id="{5DA8463C-AB1D-49FB-92C0-84F7D13C76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E3C4B7-10B1-480F-8441-0FD41D4829F4}"/>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96604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664C7F-36D9-4AA6-9532-4AB44233E6C8}"/>
              </a:ext>
            </a:extLst>
          </p:cNvPr>
          <p:cNvSpPr>
            <a:spLocks noGrp="1"/>
          </p:cNvSpPr>
          <p:nvPr>
            <p:ph type="dt" sz="half" idx="10"/>
          </p:nvPr>
        </p:nvSpPr>
        <p:spPr/>
        <p:txBody>
          <a:bodyPr/>
          <a:lstStyle/>
          <a:p>
            <a:fld id="{CEDC8B05-6E27-4D59-B889-08AED862DC14}" type="datetimeFigureOut">
              <a:rPr lang="en-US" smtClean="0"/>
              <a:t>7/19/2023</a:t>
            </a:fld>
            <a:endParaRPr lang="en-US"/>
          </a:p>
        </p:txBody>
      </p:sp>
      <p:sp>
        <p:nvSpPr>
          <p:cNvPr id="3" name="Footer Placeholder 2">
            <a:extLst>
              <a:ext uri="{FF2B5EF4-FFF2-40B4-BE49-F238E27FC236}">
                <a16:creationId xmlns:a16="http://schemas.microsoft.com/office/drawing/2014/main" id="{2120F070-C212-4594-AE31-20677788BB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3A7A8-B8BC-46E6-9F6A-0D775E11F3F6}"/>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1671255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739E0-DEB0-400A-B2F3-2B9D39E42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AAC73F-BCDE-425E-AC03-58477CD894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5FFDDF-D1E3-40B0-869B-6D7A4ADB3A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0EC84F-476E-4C99-8C5F-C8C8562A455B}"/>
              </a:ext>
            </a:extLst>
          </p:cNvPr>
          <p:cNvSpPr>
            <a:spLocks noGrp="1"/>
          </p:cNvSpPr>
          <p:nvPr>
            <p:ph type="dt" sz="half" idx="10"/>
          </p:nvPr>
        </p:nvSpPr>
        <p:spPr/>
        <p:txBody>
          <a:bodyPr/>
          <a:lstStyle/>
          <a:p>
            <a:fld id="{CEDC8B05-6E27-4D59-B889-08AED862DC14}" type="datetimeFigureOut">
              <a:rPr lang="en-US" smtClean="0"/>
              <a:t>7/19/2023</a:t>
            </a:fld>
            <a:endParaRPr lang="en-US"/>
          </a:p>
        </p:txBody>
      </p:sp>
      <p:sp>
        <p:nvSpPr>
          <p:cNvPr id="6" name="Footer Placeholder 5">
            <a:extLst>
              <a:ext uri="{FF2B5EF4-FFF2-40B4-BE49-F238E27FC236}">
                <a16:creationId xmlns:a16="http://schemas.microsoft.com/office/drawing/2014/main" id="{60A450D0-9B3F-4BD4-AE2E-32680987BA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D3374F-3A6E-4AD5-88AE-74232A2506C3}"/>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1505522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D3E63-E0DD-4D94-B1F4-2CB3706D5C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F0C4CA-03B1-445C-9C15-E310F3FF8E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6DC2FC-CDC5-4CF4-9B44-F1BE0815B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FB4110-6DAD-491A-8C86-A6B2C40B4423}"/>
              </a:ext>
            </a:extLst>
          </p:cNvPr>
          <p:cNvSpPr>
            <a:spLocks noGrp="1"/>
          </p:cNvSpPr>
          <p:nvPr>
            <p:ph type="dt" sz="half" idx="10"/>
          </p:nvPr>
        </p:nvSpPr>
        <p:spPr/>
        <p:txBody>
          <a:bodyPr/>
          <a:lstStyle/>
          <a:p>
            <a:fld id="{CEDC8B05-6E27-4D59-B889-08AED862DC14}" type="datetimeFigureOut">
              <a:rPr lang="en-US" smtClean="0"/>
              <a:t>7/19/2023</a:t>
            </a:fld>
            <a:endParaRPr lang="en-US"/>
          </a:p>
        </p:txBody>
      </p:sp>
      <p:sp>
        <p:nvSpPr>
          <p:cNvPr id="6" name="Footer Placeholder 5">
            <a:extLst>
              <a:ext uri="{FF2B5EF4-FFF2-40B4-BE49-F238E27FC236}">
                <a16:creationId xmlns:a16="http://schemas.microsoft.com/office/drawing/2014/main" id="{7D500C22-69BC-4D8E-954A-BDEF0A6CC4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177283-389D-4756-8BB9-2345389841D2}"/>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1244589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238AA3-A5E1-46EA-A696-9D87D292AD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F6E5AF-F572-4D4C-9399-6DAB425D75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2C45D-F0B9-4978-8C2C-9A9468D03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DC8B05-6E27-4D59-B889-08AED862DC14}" type="datetimeFigureOut">
              <a:rPr lang="en-US" smtClean="0"/>
              <a:t>7/19/2023</a:t>
            </a:fld>
            <a:endParaRPr lang="en-US"/>
          </a:p>
        </p:txBody>
      </p:sp>
      <p:sp>
        <p:nvSpPr>
          <p:cNvPr id="5" name="Footer Placeholder 4">
            <a:extLst>
              <a:ext uri="{FF2B5EF4-FFF2-40B4-BE49-F238E27FC236}">
                <a16:creationId xmlns:a16="http://schemas.microsoft.com/office/drawing/2014/main" id="{1ACD01B1-D6B5-4DF0-AC75-9604245AC0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9B73B7-BB6F-4EB5-9A9B-84CDDBF2E1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4367D8-74DD-4010-AE28-B51B9F16E451}" type="slidenum">
              <a:rPr lang="en-US" smtClean="0"/>
              <a:t>‹#›</a:t>
            </a:fld>
            <a:endParaRPr lang="en-US"/>
          </a:p>
        </p:txBody>
      </p:sp>
    </p:spTree>
    <p:extLst>
      <p:ext uri="{BB962C8B-B14F-4D97-AF65-F5344CB8AC3E}">
        <p14:creationId xmlns:p14="http://schemas.microsoft.com/office/powerpoint/2010/main" val="339558787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5.png"/><Relationship Id="rId7" Type="http://schemas.openxmlformats.org/officeDocument/2006/relationships/slide" Target="slide7.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slide" Target="slide5.xml"/><Relationship Id="rId10" Type="http://schemas.openxmlformats.org/officeDocument/2006/relationships/slide" Target="slide11.xml"/><Relationship Id="rId4" Type="http://schemas.openxmlformats.org/officeDocument/2006/relationships/image" Target="../media/image6.png"/><Relationship Id="rId9" Type="http://schemas.openxmlformats.org/officeDocument/2006/relationships/slide" Target="slide8.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7B782FF6-24ED-4C36-AF7E-72BCB0DD7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6" name="文本框 13">
            <a:extLst>
              <a:ext uri="{FF2B5EF4-FFF2-40B4-BE49-F238E27FC236}">
                <a16:creationId xmlns:a16="http://schemas.microsoft.com/office/drawing/2014/main" id="{DEB2D79C-9782-403F-A5AD-C40E8C25B4BF}"/>
              </a:ext>
            </a:extLst>
          </p:cNvPr>
          <p:cNvSpPr txBox="1"/>
          <p:nvPr/>
        </p:nvSpPr>
        <p:spPr>
          <a:xfrm>
            <a:off x="1666251" y="990893"/>
            <a:ext cx="8859499" cy="2187776"/>
          </a:xfrm>
          <a:prstGeom prst="rect">
            <a:avLst/>
          </a:prstGeom>
          <a:noFill/>
          <a:ln>
            <a:noFill/>
          </a:ln>
        </p:spPr>
        <p:txBody>
          <a:bodyPr wrap="square" lIns="91439" tIns="45719" rIns="91439" bIns="45719" rtlCol="0">
            <a:spAutoFit/>
          </a:bodyPr>
          <a:lstStyle/>
          <a:p>
            <a:pPr marL="0" marR="0" lvl="0" indent="0" algn="ctr" defTabSz="914354" rtl="0" eaLnBrk="1" fontAlgn="auto" latinLnBrk="0" hangingPunct="1">
              <a:lnSpc>
                <a:spcPct val="110000"/>
              </a:lnSpc>
              <a:spcBef>
                <a:spcPts val="0"/>
              </a:spcBef>
              <a:spcAft>
                <a:spcPts val="0"/>
              </a:spcAft>
              <a:buClrTx/>
              <a:buSzTx/>
              <a:buFontTx/>
              <a:buNone/>
              <a:tabLst/>
              <a:defRPr/>
            </a:pPr>
            <a:r>
              <a:rPr kumimoji="0" lang="en-US" altLang="zh-CN" sz="6000" b="0" i="0" u="none" strike="noStrike" kern="800" cap="none" spc="0" normalizeH="0" baseline="0" noProof="0" dirty="0" err="1">
                <a:ln w="28575">
                  <a:noFill/>
                </a:ln>
                <a:solidFill>
                  <a:srgbClr val="4472C4">
                    <a:lumMod val="75000"/>
                  </a:srgbClr>
                </a:solidFill>
                <a:effectLst/>
                <a:uLnTx/>
                <a:uFillTx/>
                <a:latin typeface="UTM HelvetIns" pitchFamily="2" charset="0"/>
                <a:ea typeface="Verdana" panose="020B0604030504040204" pitchFamily="34" charset="0"/>
                <a:cs typeface="Tahoma" panose="020B0604030504040204" pitchFamily="34" charset="0"/>
                <a:sym typeface="+mn-lt"/>
              </a:rPr>
              <a:t>Bài</a:t>
            </a:r>
            <a:r>
              <a:rPr kumimoji="0" lang="en-US" altLang="zh-CN" sz="6000" b="0" i="0" u="none" strike="noStrike" kern="800" cap="none" spc="0" normalizeH="0" baseline="0" noProof="0" dirty="0">
                <a:ln w="28575">
                  <a:noFill/>
                </a:ln>
                <a:solidFill>
                  <a:srgbClr val="4472C4">
                    <a:lumMod val="75000"/>
                  </a:srgbClr>
                </a:solidFill>
                <a:effectLst/>
                <a:uLnTx/>
                <a:uFillTx/>
                <a:latin typeface="UTM HelvetIns" pitchFamily="2" charset="0"/>
                <a:ea typeface="Verdana" panose="020B0604030504040204" pitchFamily="34" charset="0"/>
                <a:cs typeface="Tahoma" panose="020B0604030504040204" pitchFamily="34" charset="0"/>
                <a:sym typeface="+mn-lt"/>
              </a:rPr>
              <a:t> </a:t>
            </a:r>
            <a:r>
              <a:rPr lang="en-US" altLang="zh-CN" sz="6000" kern="800" noProof="0" dirty="0" smtClean="0">
                <a:ln w="28575">
                  <a:noFill/>
                </a:ln>
                <a:solidFill>
                  <a:srgbClr val="4472C4">
                    <a:lumMod val="75000"/>
                  </a:srgbClr>
                </a:solidFill>
                <a:latin typeface="UTM HelvetIns" pitchFamily="2" charset="0"/>
                <a:ea typeface="Verdana" panose="020B0604030504040204" pitchFamily="34" charset="0"/>
                <a:cs typeface="Tahoma" panose="020B0604030504040204" pitchFamily="34" charset="0"/>
                <a:sym typeface="+mn-lt"/>
              </a:rPr>
              <a:t>20</a:t>
            </a:r>
            <a:endParaRPr kumimoji="0" lang="en-US" altLang="zh-CN" sz="6000" b="0" i="0" u="none" strike="noStrike" kern="800" cap="none" spc="0" normalizeH="0" baseline="0" noProof="0" dirty="0">
              <a:ln w="28575">
                <a:noFill/>
              </a:ln>
              <a:solidFill>
                <a:srgbClr val="4472C4">
                  <a:lumMod val="75000"/>
                </a:srgbClr>
              </a:solidFill>
              <a:effectLst/>
              <a:uLnTx/>
              <a:uFillTx/>
              <a:latin typeface="UTM HelvetIns" pitchFamily="2" charset="0"/>
              <a:ea typeface="Verdana" panose="020B0604030504040204" pitchFamily="34" charset="0"/>
              <a:cs typeface="Tahoma" panose="020B0604030504040204" pitchFamily="34" charset="0"/>
              <a:sym typeface="+mn-lt"/>
            </a:endParaRPr>
          </a:p>
          <a:p>
            <a:pPr lvl="0" algn="ctr" defTabSz="914354">
              <a:lnSpc>
                <a:spcPct val="110000"/>
              </a:lnSpc>
              <a:spcBef>
                <a:spcPts val="500"/>
              </a:spcBef>
              <a:defRPr/>
            </a:pPr>
            <a:r>
              <a:rPr lang="en-US" altLang="zh-CN" sz="6000" kern="800" dirty="0" smtClean="0">
                <a:ln w="28575">
                  <a:noFill/>
                </a:ln>
                <a:solidFill>
                  <a:srgbClr val="C00000"/>
                </a:solidFill>
                <a:latin typeface="UTM HelvetIns" pitchFamily="2" charset="0"/>
                <a:ea typeface="Verdana" panose="020B0604030504040204" pitchFamily="34" charset="0"/>
                <a:cs typeface="Tahoma" panose="020B0604030504040204" pitchFamily="34" charset="0"/>
                <a:sym typeface="+mn-lt"/>
              </a:rPr>
              <a:t>ÔN TẬP CHỦ ĐỀ 1</a:t>
            </a:r>
            <a:endParaRPr lang="zh-CN" altLang="en-US" sz="6000" kern="800" dirty="0">
              <a:ln w="28575">
                <a:noFill/>
              </a:ln>
              <a:solidFill>
                <a:srgbClr val="C00000"/>
              </a:solidFill>
              <a:latin typeface="UTM HelvetIns" pitchFamily="2" charset="0"/>
              <a:ea typeface="方正少儿简体" panose="03000509000000000000" pitchFamily="65" charset="-122"/>
              <a:cs typeface="Tahoma" panose="020B0604030504040204" pitchFamily="34" charset="0"/>
              <a:sym typeface="+mn-lt"/>
            </a:endParaRPr>
          </a:p>
        </p:txBody>
      </p:sp>
      <p:sp>
        <p:nvSpPr>
          <p:cNvPr id="7" name="Subtitle 3">
            <a:extLst>
              <a:ext uri="{FF2B5EF4-FFF2-40B4-BE49-F238E27FC236}">
                <a16:creationId xmlns:a16="http://schemas.microsoft.com/office/drawing/2014/main" id="{6734CE7D-5AFB-4EF2-BBED-165338F4FADE}"/>
              </a:ext>
            </a:extLst>
          </p:cNvPr>
          <p:cNvSpPr txBox="1">
            <a:spLocks/>
          </p:cNvSpPr>
          <p:nvPr/>
        </p:nvSpPr>
        <p:spPr>
          <a:xfrm>
            <a:off x="2648188" y="4158873"/>
            <a:ext cx="7456394" cy="5078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Sách</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khoa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panose="020F0502020204030204"/>
                <a:ea typeface="+mn-ea"/>
                <a:cs typeface="+mn-cs"/>
              </a:rPr>
              <a:t>Toán</a:t>
            </a: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1" i="0" u="none" strike="noStrike" kern="1200" cap="none" spc="0" normalizeH="0" baseline="0" noProof="0" dirty="0" smtClean="0">
                <a:ln>
                  <a:noFill/>
                </a:ln>
                <a:solidFill>
                  <a:prstClr val="black"/>
                </a:solidFill>
                <a:effectLst/>
                <a:uLnTx/>
                <a:uFillTx/>
                <a:latin typeface="Calibri" panose="020F0502020204030204"/>
                <a:ea typeface="+mn-ea"/>
                <a:cs typeface="+mn-cs"/>
              </a:rPr>
              <a:t>3</a:t>
            </a: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Trang</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000" dirty="0" smtClean="0">
                <a:solidFill>
                  <a:prstClr val="black"/>
                </a:solidFill>
                <a:latin typeface="Calibri" panose="020F0502020204030204"/>
              </a:rPr>
              <a:t>25</a:t>
            </a: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67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666D68A-2816-4DFC-8031-6D13609A7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4" name="文本框 13">
            <a:extLst>
              <a:ext uri="{FF2B5EF4-FFF2-40B4-BE49-F238E27FC236}">
                <a16:creationId xmlns:a16="http://schemas.microsoft.com/office/drawing/2014/main" id="{BD650800-19D0-4D9B-9866-50C2826E7D8E}"/>
              </a:ext>
            </a:extLst>
          </p:cNvPr>
          <p:cNvSpPr txBox="1"/>
          <p:nvPr/>
        </p:nvSpPr>
        <p:spPr>
          <a:xfrm>
            <a:off x="3015658" y="1044160"/>
            <a:ext cx="5941911" cy="2554543"/>
          </a:xfrm>
          <a:prstGeom prst="rect">
            <a:avLst/>
          </a:prstGeom>
          <a:noFill/>
          <a:ln>
            <a:noFill/>
          </a:ln>
        </p:spPr>
        <p:txBody>
          <a:bodyPr wrap="square" lIns="91439" tIns="45719" rIns="91439" bIns="45719" rtlCol="0">
            <a:spAutoFit/>
          </a:bodyPr>
          <a:lstStyle/>
          <a:p>
            <a:pPr algn="ctr" defTabSz="914354">
              <a:defRPr/>
            </a:pPr>
            <a:r>
              <a:rPr lang="en-US" altLang="zh-CN" sz="8000" kern="800">
                <a:ln w="28575">
                  <a:noFill/>
                </a:ln>
                <a:solidFill>
                  <a:srgbClr val="002060"/>
                </a:solidFill>
                <a:latin typeface="UTM Davida" panose="02040603050506020204" pitchFamily="18" charset="0"/>
                <a:ea typeface="Verdana" panose="020B0604030504040204" pitchFamily="34" charset="0"/>
                <a:cs typeface="Tahoma" panose="020B0604030504040204" pitchFamily="34" charset="0"/>
                <a:sym typeface="+mn-lt"/>
              </a:rPr>
              <a:t>THỰC HÀNH</a:t>
            </a:r>
          </a:p>
          <a:p>
            <a:pPr algn="ctr" defTabSz="914354">
              <a:defRPr/>
            </a:pPr>
            <a:r>
              <a:rPr lang="en-US" altLang="zh-CN" sz="8000" kern="800">
                <a:ln w="28575">
                  <a:noFill/>
                </a:ln>
                <a:solidFill>
                  <a:srgbClr val="002060"/>
                </a:solidFill>
                <a:latin typeface="UTM Davida" panose="02040603050506020204" pitchFamily="18" charset="0"/>
                <a:ea typeface="Verdana" panose="020B0604030504040204" pitchFamily="34" charset="0"/>
                <a:cs typeface="Tahoma" panose="020B0604030504040204" pitchFamily="34" charset="0"/>
                <a:sym typeface="+mn-lt"/>
              </a:rPr>
              <a:t>LUYỆN TẬP</a:t>
            </a:r>
            <a:endParaRPr lang="zh-CN" altLang="en-US" sz="8000" kern="800">
              <a:ln w="28575">
                <a:noFill/>
              </a:ln>
              <a:solidFill>
                <a:srgbClr val="002060"/>
              </a:solidFill>
              <a:latin typeface="UTM Davida" panose="02040603050506020204" pitchFamily="18" charset="0"/>
              <a:ea typeface="Verdana" panose="020B0604030504040204" pitchFamily="34" charset="0"/>
              <a:cs typeface="Tahoma" panose="020B0604030504040204" pitchFamily="34" charset="0"/>
              <a:sym typeface="+mn-lt"/>
            </a:endParaRPr>
          </a:p>
        </p:txBody>
      </p:sp>
    </p:spTree>
    <p:extLst>
      <p:ext uri="{BB962C8B-B14F-4D97-AF65-F5344CB8AC3E}">
        <p14:creationId xmlns:p14="http://schemas.microsoft.com/office/powerpoint/2010/main" val="186140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T20.jpg"/>
          <p:cNvPicPr>
            <a:picLocks noChangeAspect="1"/>
          </p:cNvPicPr>
          <p:nvPr/>
        </p:nvPicPr>
        <p:blipFill>
          <a:blip r:embed="rId3"/>
          <a:srcRect l="6904" t="34921" r="10498" b="48994"/>
          <a:stretch>
            <a:fillRect/>
          </a:stretch>
        </p:blipFill>
        <p:spPr>
          <a:xfrm>
            <a:off x="1695608" y="1466861"/>
            <a:ext cx="8490857" cy="3686628"/>
          </a:xfrm>
          <a:prstGeom prst="rect">
            <a:avLst/>
          </a:prstGeom>
        </p:spPr>
      </p:pic>
      <p:sp>
        <p:nvSpPr>
          <p:cNvPr id="3" name="Rectangle 2"/>
          <p:cNvSpPr/>
          <p:nvPr/>
        </p:nvSpPr>
        <p:spPr>
          <a:xfrm>
            <a:off x="7007836" y="4275376"/>
            <a:ext cx="420915" cy="355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50000"/>
                  </a:schemeClr>
                </a:solidFill>
              </a:rPr>
              <a:t>10</a:t>
            </a:r>
            <a:endParaRPr lang="en-US" b="1" dirty="0">
              <a:solidFill>
                <a:schemeClr val="tx2">
                  <a:lumMod val="50000"/>
                </a:schemeClr>
              </a:solidFill>
            </a:endParaRPr>
          </a:p>
        </p:txBody>
      </p:sp>
      <p:sp>
        <p:nvSpPr>
          <p:cNvPr id="4" name="Rectangle 3"/>
          <p:cNvSpPr/>
          <p:nvPr/>
        </p:nvSpPr>
        <p:spPr>
          <a:xfrm>
            <a:off x="5933780" y="4253604"/>
            <a:ext cx="435428" cy="406399"/>
          </a:xfrm>
          <a:prstGeom prst="rec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50000"/>
                  </a:schemeClr>
                </a:solidFill>
              </a:rPr>
              <a:t>35</a:t>
            </a:r>
            <a:endParaRPr lang="en-US" b="1" dirty="0">
              <a:solidFill>
                <a:schemeClr val="tx2">
                  <a:lumMod val="50000"/>
                </a:schemeClr>
              </a:solidFill>
            </a:endParaRPr>
          </a:p>
        </p:txBody>
      </p:sp>
      <p:sp>
        <p:nvSpPr>
          <p:cNvPr id="5" name="Rectangle 4"/>
          <p:cNvSpPr/>
          <p:nvPr/>
        </p:nvSpPr>
        <p:spPr>
          <a:xfrm>
            <a:off x="9540580" y="2693320"/>
            <a:ext cx="457200" cy="413656"/>
          </a:xfrm>
          <a:prstGeom prst="rec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50000"/>
                  </a:schemeClr>
                </a:solidFill>
              </a:rPr>
              <a:t>47</a:t>
            </a:r>
            <a:endParaRPr lang="en-US" b="1" dirty="0">
              <a:solidFill>
                <a:schemeClr val="tx2">
                  <a:lumMod val="50000"/>
                </a:schemeClr>
              </a:solidFill>
            </a:endParaRPr>
          </a:p>
        </p:txBody>
      </p:sp>
      <p:sp>
        <p:nvSpPr>
          <p:cNvPr id="6" name="Rectangle 5"/>
          <p:cNvSpPr/>
          <p:nvPr/>
        </p:nvSpPr>
        <p:spPr>
          <a:xfrm>
            <a:off x="7544865" y="2700576"/>
            <a:ext cx="406399" cy="420914"/>
          </a:xfrm>
          <a:prstGeom prst="rec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50000"/>
                  </a:schemeClr>
                </a:solidFill>
              </a:rPr>
              <a:t>7</a:t>
            </a:r>
            <a:endParaRPr lang="en-US" b="1" dirty="0">
              <a:solidFill>
                <a:schemeClr val="tx2">
                  <a:lumMod val="50000"/>
                </a:schemeClr>
              </a:solidFill>
            </a:endParaRPr>
          </a:p>
        </p:txBody>
      </p:sp>
      <p:sp>
        <p:nvSpPr>
          <p:cNvPr id="7" name="Rectangle 6"/>
          <p:cNvSpPr/>
          <p:nvPr/>
        </p:nvSpPr>
        <p:spPr>
          <a:xfrm>
            <a:off x="4315436" y="2707833"/>
            <a:ext cx="457200" cy="413656"/>
          </a:xfrm>
          <a:prstGeom prst="rec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50000"/>
                  </a:schemeClr>
                </a:solidFill>
              </a:rPr>
              <a:t>10</a:t>
            </a:r>
            <a:endParaRPr lang="en-US" b="1" dirty="0">
              <a:solidFill>
                <a:schemeClr val="tx2">
                  <a:lumMod val="50000"/>
                </a:schemeClr>
              </a:solidFill>
            </a:endParaRPr>
          </a:p>
        </p:txBody>
      </p:sp>
    </p:spTree>
    <p:extLst>
      <p:ext uri="{BB962C8B-B14F-4D97-AF65-F5344CB8AC3E}">
        <p14:creationId xmlns:p14="http://schemas.microsoft.com/office/powerpoint/2010/main" val="142446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4)">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in)">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heel(4)">
                                      <p:cBhvr>
                                        <p:cTn id="3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descr="T20.jpg"/>
          <p:cNvPicPr>
            <a:picLocks noChangeAspect="1"/>
          </p:cNvPicPr>
          <p:nvPr/>
        </p:nvPicPr>
        <p:blipFill>
          <a:blip r:embed="rId3"/>
          <a:srcRect l="10910" t="51689" r="27517" b="37990"/>
          <a:stretch>
            <a:fillRect/>
          </a:stretch>
        </p:blipFill>
        <p:spPr>
          <a:xfrm>
            <a:off x="1706438" y="1654629"/>
            <a:ext cx="6290933" cy="2351314"/>
          </a:xfrm>
          <a:prstGeom prst="rect">
            <a:avLst/>
          </a:prstGeom>
        </p:spPr>
      </p:pic>
      <p:pic>
        <p:nvPicPr>
          <p:cNvPr id="12" name="Picture 11" descr="Screenshot_20220827-220453_Chrome.jpg"/>
          <p:cNvPicPr>
            <a:picLocks noChangeAspect="1"/>
          </p:cNvPicPr>
          <p:nvPr/>
        </p:nvPicPr>
        <p:blipFill>
          <a:blip r:embed="rId4"/>
          <a:srcRect l="29237" t="51852" r="11778" b="39259"/>
          <a:stretch>
            <a:fillRect/>
          </a:stretch>
        </p:blipFill>
        <p:spPr>
          <a:xfrm>
            <a:off x="3556004" y="2017485"/>
            <a:ext cx="6081485" cy="2043379"/>
          </a:xfrm>
          <a:prstGeom prst="rect">
            <a:avLst/>
          </a:prstGeom>
        </p:spPr>
      </p:pic>
      <p:sp>
        <p:nvSpPr>
          <p:cNvPr id="13" name="Rectangle 12"/>
          <p:cNvSpPr/>
          <p:nvPr/>
        </p:nvSpPr>
        <p:spPr>
          <a:xfrm>
            <a:off x="1944914" y="3599542"/>
            <a:ext cx="1872343" cy="3773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599543" y="3933370"/>
            <a:ext cx="2484976" cy="707886"/>
          </a:xfrm>
          <a:prstGeom prst="rect">
            <a:avLst/>
          </a:prstGeom>
          <a:noFill/>
        </p:spPr>
        <p:txBody>
          <a:bodyPr wrap="none" rtlCol="0">
            <a:spAutoFit/>
          </a:bodyPr>
          <a:lstStyle/>
          <a:p>
            <a:r>
              <a:rPr lang="en-US" sz="2000" b="1" dirty="0" smtClean="0">
                <a:solidFill>
                  <a:srgbClr val="C00000"/>
                </a:solidFill>
                <a:latin typeface="Times New Roman" pitchFamily="18" charset="0"/>
                <a:cs typeface="Times New Roman" pitchFamily="18" charset="0"/>
              </a:rPr>
              <a:t>6 giờ 55 phút </a:t>
            </a:r>
          </a:p>
          <a:p>
            <a:r>
              <a:rPr lang="en-US" sz="2000" b="1" dirty="0" smtClean="0">
                <a:solidFill>
                  <a:srgbClr val="C00000"/>
                </a:solidFill>
                <a:latin typeface="Times New Roman" pitchFamily="18" charset="0"/>
                <a:cs typeface="Times New Roman" pitchFamily="18" charset="0"/>
              </a:rPr>
              <a:t>hay 7 giờ kém 5 phút</a:t>
            </a:r>
            <a:endParaRPr lang="en-US" sz="2000" b="1" dirty="0">
              <a:solidFill>
                <a:srgbClr val="C00000"/>
              </a:solidFill>
              <a:latin typeface="Times New Roman" pitchFamily="18" charset="0"/>
              <a:cs typeface="Times New Roman" pitchFamily="18" charset="0"/>
            </a:endParaRPr>
          </a:p>
        </p:txBody>
      </p:sp>
      <p:sp>
        <p:nvSpPr>
          <p:cNvPr id="15" name="TextBox 14"/>
          <p:cNvSpPr txBox="1"/>
          <p:nvPr/>
        </p:nvSpPr>
        <p:spPr>
          <a:xfrm>
            <a:off x="1828801" y="3599544"/>
            <a:ext cx="1680268" cy="707886"/>
          </a:xfrm>
          <a:prstGeom prst="rect">
            <a:avLst/>
          </a:prstGeom>
          <a:noFill/>
        </p:spPr>
        <p:txBody>
          <a:bodyPr wrap="none" rtlCol="0">
            <a:spAutoFit/>
          </a:bodyPr>
          <a:lstStyle/>
          <a:p>
            <a:r>
              <a:rPr lang="en-US" sz="2000" b="1" dirty="0" smtClean="0">
                <a:latin typeface="Times New Roman" pitchFamily="18" charset="0"/>
                <a:cs typeface="Times New Roman" pitchFamily="18" charset="0"/>
              </a:rPr>
              <a:t>5 giờ 10 phút </a:t>
            </a:r>
          </a:p>
          <a:p>
            <a:endParaRPr lang="en-US" sz="2000" dirty="0"/>
          </a:p>
        </p:txBody>
      </p:sp>
      <p:sp>
        <p:nvSpPr>
          <p:cNvPr id="16" name="TextBox 15"/>
          <p:cNvSpPr txBox="1"/>
          <p:nvPr/>
        </p:nvSpPr>
        <p:spPr>
          <a:xfrm>
            <a:off x="6045201" y="3897087"/>
            <a:ext cx="1680268" cy="707886"/>
          </a:xfrm>
          <a:prstGeom prst="rect">
            <a:avLst/>
          </a:prstGeom>
          <a:noFill/>
        </p:spPr>
        <p:txBody>
          <a:bodyPr wrap="none" rtlCol="0">
            <a:spAutoFit/>
          </a:bodyPr>
          <a:lstStyle/>
          <a:p>
            <a:r>
              <a:rPr lang="en-US" sz="2000" b="1" dirty="0" smtClean="0">
                <a:latin typeface="Times New Roman" pitchFamily="18" charset="0"/>
                <a:cs typeface="Times New Roman" pitchFamily="18" charset="0"/>
              </a:rPr>
              <a:t>4 giờ 10 phút </a:t>
            </a:r>
          </a:p>
          <a:p>
            <a:endParaRPr lang="en-US" sz="2000" dirty="0"/>
          </a:p>
        </p:txBody>
      </p:sp>
      <p:sp>
        <p:nvSpPr>
          <p:cNvPr id="17" name="TextBox 16"/>
          <p:cNvSpPr txBox="1"/>
          <p:nvPr/>
        </p:nvSpPr>
        <p:spPr>
          <a:xfrm>
            <a:off x="8113487" y="3875315"/>
            <a:ext cx="1680268" cy="707886"/>
          </a:xfrm>
          <a:prstGeom prst="rect">
            <a:avLst/>
          </a:prstGeom>
          <a:noFill/>
        </p:spPr>
        <p:txBody>
          <a:bodyPr wrap="none" rtlCol="0">
            <a:spAutoFit/>
          </a:bodyPr>
          <a:lstStyle/>
          <a:p>
            <a:r>
              <a:rPr lang="en-US" sz="2000" b="1" dirty="0" smtClean="0">
                <a:solidFill>
                  <a:schemeClr val="accent5">
                    <a:lumMod val="75000"/>
                  </a:schemeClr>
                </a:solidFill>
                <a:latin typeface="Times New Roman" pitchFamily="18" charset="0"/>
                <a:cs typeface="Times New Roman" pitchFamily="18" charset="0"/>
              </a:rPr>
              <a:t>1 giờ 20 phút </a:t>
            </a:r>
          </a:p>
          <a:p>
            <a:endParaRPr lang="en-US" sz="2000" dirty="0">
              <a:solidFill>
                <a:schemeClr val="accent5">
                  <a:lumMod val="75000"/>
                </a:schemeClr>
              </a:solidFill>
            </a:endParaRPr>
          </a:p>
        </p:txBody>
      </p:sp>
    </p:spTree>
    <p:extLst>
      <p:ext uri="{BB962C8B-B14F-4D97-AF65-F5344CB8AC3E}">
        <p14:creationId xmlns:p14="http://schemas.microsoft.com/office/powerpoint/2010/main" val="1481784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vertical)">
                                      <p:cBhvr>
                                        <p:cTn id="7" dur="500"/>
                                        <p:tgtEl>
                                          <p:spTgt spid="11"/>
                                        </p:tgtEl>
                                      </p:cBhvr>
                                    </p:animEffect>
                                  </p:childTnLst>
                                </p:cTn>
                              </p:par>
                              <p:par>
                                <p:cTn id="8" presetID="3" presetClass="entr" presetSubtype="5"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vertical)">
                                      <p:cBhvr>
                                        <p:cTn id="10" dur="500"/>
                                        <p:tgtEl>
                                          <p:spTgt spid="12"/>
                                        </p:tgtEl>
                                      </p:cBhvr>
                                    </p:animEffect>
                                  </p:childTnLst>
                                </p:cTn>
                              </p:par>
                              <p:par>
                                <p:cTn id="11" presetID="3" presetClass="entr" presetSubtype="5"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ox(i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ox(i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ox(i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3">
            <a:extLst>
              <a:ext uri="{FF2B5EF4-FFF2-40B4-BE49-F238E27FC236}">
                <a16:creationId xmlns:a16="http://schemas.microsoft.com/office/drawing/2014/main" id="{53961E64-AD89-46B1-A195-2DD0D59E31E3}"/>
              </a:ext>
            </a:extLst>
          </p:cNvPr>
          <p:cNvSpPr/>
          <p:nvPr/>
        </p:nvSpPr>
        <p:spPr>
          <a:xfrm>
            <a:off x="474564" y="1625781"/>
            <a:ext cx="11577485" cy="4138409"/>
          </a:xfrm>
          <a:prstGeom prst="roundRect">
            <a:avLst/>
          </a:prstGeom>
          <a:solidFill>
            <a:sysClr val="window" lastClr="FFFFFF"/>
          </a:solidFill>
          <a:ln w="12700" cap="flat" cmpd="sng" algn="ctr">
            <a:solidFill>
              <a:srgbClr val="34929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14" name="Picture 13" descr="Screenshot_20220827-220453_Chrome.jpg"/>
          <p:cNvPicPr>
            <a:picLocks noChangeAspect="1"/>
          </p:cNvPicPr>
          <p:nvPr/>
        </p:nvPicPr>
        <p:blipFill>
          <a:blip r:embed="rId3"/>
          <a:srcRect l="-6625" t="65608" r="5643" b="21905"/>
          <a:stretch>
            <a:fillRect/>
          </a:stretch>
        </p:blipFill>
        <p:spPr>
          <a:xfrm>
            <a:off x="725715" y="1944915"/>
            <a:ext cx="10423725" cy="2873828"/>
          </a:xfrm>
          <a:prstGeom prst="rect">
            <a:avLst/>
          </a:prstGeom>
        </p:spPr>
      </p:pic>
      <p:sp>
        <p:nvSpPr>
          <p:cNvPr id="15" name="Rectangle 14"/>
          <p:cNvSpPr/>
          <p:nvPr/>
        </p:nvSpPr>
        <p:spPr>
          <a:xfrm>
            <a:off x="2525486" y="1683657"/>
            <a:ext cx="4368800" cy="856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114166" y="3309259"/>
            <a:ext cx="362849" cy="377370"/>
          </a:xfrm>
          <a:prstGeom prst="rec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2">
                    <a:lumMod val="50000"/>
                  </a:schemeClr>
                </a:solidFill>
              </a:rPr>
              <a:t>S</a:t>
            </a:r>
            <a:endParaRPr lang="en-US" sz="2000" b="1" dirty="0">
              <a:solidFill>
                <a:schemeClr val="tx2">
                  <a:lumMod val="50000"/>
                </a:schemeClr>
              </a:solidFill>
            </a:endParaRPr>
          </a:p>
        </p:txBody>
      </p:sp>
      <p:sp>
        <p:nvSpPr>
          <p:cNvPr id="17" name="Rectangle 16"/>
          <p:cNvSpPr/>
          <p:nvPr/>
        </p:nvSpPr>
        <p:spPr>
          <a:xfrm>
            <a:off x="7119265" y="3766459"/>
            <a:ext cx="362849" cy="377370"/>
          </a:xfrm>
          <a:prstGeom prst="rect">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2">
                    <a:lumMod val="50000"/>
                  </a:schemeClr>
                </a:solidFill>
              </a:rPr>
              <a:t>Đ</a:t>
            </a:r>
            <a:endParaRPr lang="en-US" sz="2000" b="1" dirty="0">
              <a:solidFill>
                <a:schemeClr val="tx2">
                  <a:lumMod val="50000"/>
                </a:schemeClr>
              </a:solidFill>
            </a:endParaRPr>
          </a:p>
        </p:txBody>
      </p:sp>
      <p:sp>
        <p:nvSpPr>
          <p:cNvPr id="18" name="Rectangle 17"/>
          <p:cNvSpPr/>
          <p:nvPr/>
        </p:nvSpPr>
        <p:spPr>
          <a:xfrm>
            <a:off x="7114166" y="4238173"/>
            <a:ext cx="362849" cy="377370"/>
          </a:xfrm>
          <a:prstGeom prst="rect">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2">
                    <a:lumMod val="50000"/>
                  </a:schemeClr>
                </a:solidFill>
              </a:rPr>
              <a:t>Đ</a:t>
            </a:r>
            <a:endParaRPr lang="en-US" sz="2000" b="1" dirty="0">
              <a:solidFill>
                <a:schemeClr val="tx2">
                  <a:lumMod val="50000"/>
                </a:schemeClr>
              </a:solidFill>
            </a:endParaRPr>
          </a:p>
        </p:txBody>
      </p:sp>
    </p:spTree>
    <p:extLst>
      <p:ext uri="{BB962C8B-B14F-4D97-AF65-F5344CB8AC3E}">
        <p14:creationId xmlns:p14="http://schemas.microsoft.com/office/powerpoint/2010/main" val="88731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312E88-2C98-4ADD-90ED-E4EAFB429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4" name="文本框 13">
            <a:extLst>
              <a:ext uri="{FF2B5EF4-FFF2-40B4-BE49-F238E27FC236}">
                <a16:creationId xmlns:a16="http://schemas.microsoft.com/office/drawing/2014/main" id="{91D8D241-D6F2-4DF5-98E8-3AFE08E5EBE6}"/>
              </a:ext>
            </a:extLst>
          </p:cNvPr>
          <p:cNvSpPr txBox="1"/>
          <p:nvPr/>
        </p:nvSpPr>
        <p:spPr>
          <a:xfrm>
            <a:off x="1586352" y="2269279"/>
            <a:ext cx="8859499" cy="1332222"/>
          </a:xfrm>
          <a:prstGeom prst="rect">
            <a:avLst/>
          </a:prstGeom>
          <a:noFill/>
          <a:ln>
            <a:noFill/>
          </a:ln>
        </p:spPr>
        <p:txBody>
          <a:bodyPr wrap="square" lIns="91439" tIns="45719" rIns="91439" bIns="45719" rtlCol="0">
            <a:spAutoFit/>
          </a:bodyPr>
          <a:lstStyle/>
          <a:p>
            <a:pPr algn="ctr" defTabSz="914354">
              <a:lnSpc>
                <a:spcPct val="110000"/>
              </a:lnSpc>
              <a:spcBef>
                <a:spcPts val="500"/>
              </a:spcBef>
              <a:defRPr/>
            </a:pPr>
            <a:r>
              <a:rPr lang="en-US" altLang="zh-CN" sz="8000" kern="800">
                <a:ln w="28575">
                  <a:noFill/>
                </a:ln>
                <a:solidFill>
                  <a:srgbClr val="002060"/>
                </a:solidFill>
                <a:latin typeface="UTM Davida" panose="02040603050506020204" pitchFamily="18" charset="0"/>
                <a:ea typeface="Verdana" panose="020B0604030504040204" pitchFamily="34" charset="0"/>
                <a:cs typeface="Tahoma" panose="020B0604030504040204" pitchFamily="34" charset="0"/>
                <a:sym typeface="+mn-lt"/>
              </a:rPr>
              <a:t>VẬN DỤNG</a:t>
            </a:r>
            <a:endParaRPr lang="zh-CN" altLang="en-US" sz="8000" kern="800">
              <a:ln w="28575">
                <a:noFill/>
              </a:ln>
              <a:solidFill>
                <a:srgbClr val="002060"/>
              </a:solidFill>
              <a:latin typeface="UTM Davida" panose="02040603050506020204" pitchFamily="18" charset="0"/>
              <a:ea typeface="Verdana" panose="020B0604030504040204" pitchFamily="34" charset="0"/>
              <a:cs typeface="Tahoma" panose="020B0604030504040204" pitchFamily="34" charset="0"/>
              <a:sym typeface="+mn-lt"/>
            </a:endParaRPr>
          </a:p>
        </p:txBody>
      </p:sp>
    </p:spTree>
    <p:extLst>
      <p:ext uri="{BB962C8B-B14F-4D97-AF65-F5344CB8AC3E}">
        <p14:creationId xmlns:p14="http://schemas.microsoft.com/office/powerpoint/2010/main" val="249938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61B3A-6FC9-4417-ACC7-2273C5FFF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4" name="文本框 13">
            <a:extLst>
              <a:ext uri="{FF2B5EF4-FFF2-40B4-BE49-F238E27FC236}">
                <a16:creationId xmlns:a16="http://schemas.microsoft.com/office/drawing/2014/main" id="{223E3340-1155-46BF-AFFD-73B6CF86396C}"/>
              </a:ext>
            </a:extLst>
          </p:cNvPr>
          <p:cNvSpPr txBox="1"/>
          <p:nvPr/>
        </p:nvSpPr>
        <p:spPr>
          <a:xfrm>
            <a:off x="2890948" y="2596313"/>
            <a:ext cx="4610261" cy="1332222"/>
          </a:xfrm>
          <a:prstGeom prst="rect">
            <a:avLst/>
          </a:prstGeom>
          <a:noFill/>
          <a:ln>
            <a:noFill/>
          </a:ln>
        </p:spPr>
        <p:txBody>
          <a:bodyPr wrap="square" lIns="91439" tIns="45719" rIns="91439" bIns="45719" rtlCol="0">
            <a:spAutoFit/>
          </a:bodyPr>
          <a:lstStyle/>
          <a:p>
            <a:pPr marL="0" marR="0" lvl="0" indent="0" algn="ctr" defTabSz="914354" rtl="0" eaLnBrk="1" fontAlgn="auto" latinLnBrk="0" hangingPunct="1">
              <a:lnSpc>
                <a:spcPct val="110000"/>
              </a:lnSpc>
              <a:spcBef>
                <a:spcPts val="500"/>
              </a:spcBef>
              <a:spcAft>
                <a:spcPts val="0"/>
              </a:spcAft>
              <a:buClrTx/>
              <a:buSzTx/>
              <a:buFontTx/>
              <a:buNone/>
              <a:tabLst/>
              <a:defRPr/>
            </a:pPr>
            <a:r>
              <a:rPr lang="en-US" altLang="zh-CN" sz="8000" kern="800" noProof="0">
                <a:ln w="28575">
                  <a:noFill/>
                </a:ln>
                <a:solidFill>
                  <a:srgbClr val="002060"/>
                </a:solidFill>
                <a:latin typeface="UTM Davida" panose="02040603050506020204" pitchFamily="18" charset="0"/>
                <a:ea typeface="Verdana" panose="020B0604030504040204" pitchFamily="34" charset="0"/>
                <a:cs typeface="Tahoma" panose="020B0604030504040204" pitchFamily="34" charset="0"/>
                <a:sym typeface="+mn-lt"/>
              </a:rPr>
              <a:t>DẶN DÒ</a:t>
            </a:r>
            <a:endParaRPr kumimoji="0" lang="zh-CN" altLang="en-US" sz="8000" b="0" i="0" u="none" strike="noStrike" kern="800" cap="none" spc="0" normalizeH="0" baseline="0" noProof="0">
              <a:ln w="28575">
                <a:noFill/>
              </a:ln>
              <a:solidFill>
                <a:srgbClr val="002060"/>
              </a:solidFill>
              <a:effectLst/>
              <a:uLnTx/>
              <a:uFillTx/>
              <a:latin typeface="UTM Davida" panose="02040603050506020204" pitchFamily="18" charset="0"/>
              <a:ea typeface="方正少儿简体" panose="03000509000000000000" pitchFamily="65" charset="-122"/>
              <a:cs typeface="Tahoma" panose="020B0604030504040204" pitchFamily="34" charset="0"/>
              <a:sym typeface="+mn-lt"/>
            </a:endParaRPr>
          </a:p>
        </p:txBody>
      </p:sp>
      <p:sp>
        <p:nvSpPr>
          <p:cNvPr id="5" name="Title 1">
            <a:extLst>
              <a:ext uri="{FF2B5EF4-FFF2-40B4-BE49-F238E27FC236}">
                <a16:creationId xmlns:a16="http://schemas.microsoft.com/office/drawing/2014/main" id="{831E7F6A-B41B-41F8-A38D-2C00B53A3E74}"/>
              </a:ext>
            </a:extLst>
          </p:cNvPr>
          <p:cNvSpPr txBox="1"/>
          <p:nvPr/>
        </p:nvSpPr>
        <p:spPr>
          <a:xfrm>
            <a:off x="1471744" y="3928535"/>
            <a:ext cx="7146829" cy="1974850"/>
          </a:xfrm>
          <a:prstGeom prst="rect">
            <a:avLst/>
          </a:prstGeom>
        </p:spPr>
        <p:txBody>
          <a:bodyPr anchor="ctr"/>
          <a:lstStyle/>
          <a:p>
            <a:pPr marL="0" lvl="0" indent="0" algn="l" eaLnBrk="1" hangingPunct="1">
              <a:spcBef>
                <a:spcPct val="50000"/>
              </a:spcBef>
              <a:buNone/>
            </a:pPr>
            <a:r>
              <a:rPr lang="en-SG" altLang="vi-VN" sz="4000" b="1">
                <a:solidFill>
                  <a:srgbClr val="002060"/>
                </a:solidFill>
                <a:sym typeface="+mn-ea"/>
              </a:rPr>
              <a:t>1. </a:t>
            </a:r>
          </a:p>
          <a:p>
            <a:pPr marL="0" lvl="0" indent="0" algn="l" eaLnBrk="1" hangingPunct="1">
              <a:spcBef>
                <a:spcPct val="50000"/>
              </a:spcBef>
              <a:buNone/>
            </a:pPr>
            <a:r>
              <a:rPr lang="en-SG" altLang="en-US" sz="4000" b="1">
                <a:solidFill>
                  <a:srgbClr val="002060"/>
                </a:solidFill>
                <a:sym typeface="+mn-ea"/>
              </a:rPr>
              <a:t>2. </a:t>
            </a:r>
            <a:endParaRPr lang="vi-VN" altLang="en-US" sz="4000" b="1">
              <a:solidFill>
                <a:srgbClr val="002060"/>
              </a:solidFill>
            </a:endParaRPr>
          </a:p>
        </p:txBody>
      </p:sp>
    </p:spTree>
    <p:extLst>
      <p:ext uri="{BB962C8B-B14F-4D97-AF65-F5344CB8AC3E}">
        <p14:creationId xmlns:p14="http://schemas.microsoft.com/office/powerpoint/2010/main" val="349432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ECDAE9-559D-4AC9-9C3C-DD81DE2E6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6" name="Title 5">
            <a:extLst>
              <a:ext uri="{FF2B5EF4-FFF2-40B4-BE49-F238E27FC236}">
                <a16:creationId xmlns:a16="http://schemas.microsoft.com/office/drawing/2014/main" id="{3B972BE1-5531-4B2B-9EC7-FA2D5EB60DD1}"/>
              </a:ext>
            </a:extLst>
          </p:cNvPr>
          <p:cNvSpPr>
            <a:spLocks noGrp="1"/>
          </p:cNvSpPr>
          <p:nvPr>
            <p:ph type="ctrTitle"/>
          </p:nvPr>
        </p:nvSpPr>
        <p:spPr>
          <a:xfrm>
            <a:off x="1524000" y="2394590"/>
            <a:ext cx="9144000" cy="2387600"/>
          </a:xfrm>
        </p:spPr>
        <p:txBody>
          <a:bodyPr>
            <a:noAutofit/>
          </a:bodyPr>
          <a:lstStyle/>
          <a:p>
            <a:pPr>
              <a:lnSpc>
                <a:spcPct val="105000"/>
              </a:lnSpc>
              <a:spcBef>
                <a:spcPts val="0"/>
              </a:spcBef>
            </a:pPr>
            <a:r>
              <a:rPr lang="en-US" sz="9000">
                <a:solidFill>
                  <a:srgbClr val="C00000"/>
                </a:solidFill>
                <a:latin typeface="UTM Davida" panose="02040603050506020204" pitchFamily="18" charset="0"/>
              </a:rPr>
              <a:t>Chúc các em</a:t>
            </a:r>
            <a:br>
              <a:rPr lang="en-US" sz="9000">
                <a:solidFill>
                  <a:srgbClr val="C00000"/>
                </a:solidFill>
                <a:latin typeface="UTM Davida" panose="02040603050506020204" pitchFamily="18" charset="0"/>
              </a:rPr>
            </a:br>
            <a:r>
              <a:rPr lang="en-US" sz="9000">
                <a:solidFill>
                  <a:srgbClr val="C00000"/>
                </a:solidFill>
                <a:latin typeface="UTM Davida" panose="02040603050506020204" pitchFamily="18" charset="0"/>
              </a:rPr>
              <a:t>học tốt</a:t>
            </a:r>
          </a:p>
        </p:txBody>
      </p:sp>
    </p:spTree>
    <p:extLst>
      <p:ext uri="{BB962C8B-B14F-4D97-AF65-F5344CB8AC3E}">
        <p14:creationId xmlns:p14="http://schemas.microsoft.com/office/powerpoint/2010/main" val="32569723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oogle Shape;250;p20"/>
          <p:cNvPicPr preferRelativeResize="0"/>
          <p:nvPr/>
        </p:nvPicPr>
        <p:blipFill rotWithShape="1">
          <a:blip r:embed="rId2">
            <a:alphaModFix/>
          </a:blip>
          <a:srcRect l="6027" t="45612" r="46939" b="16614"/>
          <a:stretch/>
        </p:blipFill>
        <p:spPr>
          <a:xfrm>
            <a:off x="383835" y="772768"/>
            <a:ext cx="11709690" cy="5426981"/>
          </a:xfrm>
          <a:prstGeom prst="rect">
            <a:avLst/>
          </a:prstGeom>
          <a:noFill/>
          <a:ln>
            <a:noFill/>
          </a:ln>
          <a:effectLst>
            <a:outerShdw blurRad="50800" dist="63500" dir="5400000" sx="102000" sy="102000" algn="ctr" rotWithShape="0">
              <a:srgbClr val="000000">
                <a:alpha val="42745"/>
              </a:srgbClr>
            </a:outerShdw>
          </a:effectLst>
        </p:spPr>
      </p:pic>
      <p:pic>
        <p:nvPicPr>
          <p:cNvPr id="3" name="Google Shape;251;p20"/>
          <p:cNvPicPr preferRelativeResize="0"/>
          <p:nvPr/>
        </p:nvPicPr>
        <p:blipFill rotWithShape="1">
          <a:blip r:embed="rId3">
            <a:alphaModFix/>
          </a:blip>
          <a:srcRect r="7135"/>
          <a:stretch/>
        </p:blipFill>
        <p:spPr>
          <a:xfrm>
            <a:off x="6150769" y="1181686"/>
            <a:ext cx="6041231" cy="5676314"/>
          </a:xfrm>
          <a:prstGeom prst="rect">
            <a:avLst/>
          </a:prstGeom>
          <a:noFill/>
          <a:ln>
            <a:noFill/>
          </a:ln>
        </p:spPr>
      </p:pic>
      <p:pic>
        <p:nvPicPr>
          <p:cNvPr id="4" name="Google Shape;252;p20"/>
          <p:cNvPicPr preferRelativeResize="0"/>
          <p:nvPr/>
        </p:nvPicPr>
        <p:blipFill rotWithShape="1">
          <a:blip r:embed="rId4">
            <a:alphaModFix/>
          </a:blip>
          <a:srcRect l="27294" t="7312" r="32213" b="28913"/>
          <a:stretch/>
        </p:blipFill>
        <p:spPr>
          <a:xfrm>
            <a:off x="285361" y="0"/>
            <a:ext cx="3080825" cy="4575269"/>
          </a:xfrm>
          <a:prstGeom prst="rect">
            <a:avLst/>
          </a:prstGeom>
          <a:noFill/>
          <a:ln>
            <a:noFill/>
          </a:ln>
        </p:spPr>
      </p:pic>
      <p:sp>
        <p:nvSpPr>
          <p:cNvPr id="5" name="TextBox 4"/>
          <p:cNvSpPr txBox="1"/>
          <p:nvPr/>
        </p:nvSpPr>
        <p:spPr>
          <a:xfrm>
            <a:off x="2779332" y="1665027"/>
            <a:ext cx="5204608" cy="280076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8800" b="1">
                <a:ln/>
                <a:solidFill>
                  <a:schemeClr val="accent2">
                    <a:lumMod val="75000"/>
                  </a:schemeClr>
                </a:solidFill>
                <a:latin typeface="UTM Alexander" panose="02040603050506020204" pitchFamily="18" charset="0"/>
              </a:rPr>
              <a:t>Tạm biệt các em!</a:t>
            </a:r>
          </a:p>
        </p:txBody>
      </p:sp>
    </p:spTree>
    <p:extLst>
      <p:ext uri="{BB962C8B-B14F-4D97-AF65-F5344CB8AC3E}">
        <p14:creationId xmlns:p14="http://schemas.microsoft.com/office/powerpoint/2010/main" val="416324535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85135" y="734912"/>
            <a:ext cx="11550672" cy="2733056"/>
          </a:xfrm>
          <a:prstGeom prst="rect">
            <a:avLst/>
          </a:prstGeom>
          <a:noFill/>
        </p:spPr>
        <p:txBody>
          <a:bodyPr wrap="square" lIns="0" tIns="0" rIns="0" bIns="0" rtlCol="0">
            <a:noAutofit/>
          </a:bodyPr>
          <a:lstStyle/>
          <a:p>
            <a:pPr algn="ctr" defTabSz="1219170">
              <a:lnSpc>
                <a:spcPct val="165000"/>
              </a:lnSpc>
            </a:pPr>
            <a:r>
              <a:rPr lang="en-US" sz="4800" b="1" dirty="0" err="1">
                <a:solidFill>
                  <a:schemeClr val="bg1"/>
                </a:solidFill>
                <a:latin typeface="Fujiyama" pitchFamily="50" charset="0"/>
              </a:rPr>
              <a:t>Thứ</a:t>
            </a:r>
            <a:r>
              <a:rPr lang="en-US" sz="4800" b="1" dirty="0">
                <a:solidFill>
                  <a:schemeClr val="bg1"/>
                </a:solidFill>
                <a:latin typeface="Fujiyama" pitchFamily="50" charset="0"/>
              </a:rPr>
              <a:t> … </a:t>
            </a:r>
            <a:r>
              <a:rPr lang="en-US" sz="4800" b="1" dirty="0" err="1">
                <a:solidFill>
                  <a:schemeClr val="bg1"/>
                </a:solidFill>
                <a:latin typeface="Fujiyama" pitchFamily="50" charset="0"/>
              </a:rPr>
              <a:t>ngày</a:t>
            </a:r>
            <a:r>
              <a:rPr lang="en-US" sz="4800" b="1" dirty="0">
                <a:solidFill>
                  <a:schemeClr val="bg1"/>
                </a:solidFill>
                <a:latin typeface="Fujiyama" pitchFamily="50" charset="0"/>
              </a:rPr>
              <a:t> … </a:t>
            </a:r>
            <a:r>
              <a:rPr lang="en-US" sz="4800" b="1" dirty="0" err="1">
                <a:solidFill>
                  <a:schemeClr val="bg1"/>
                </a:solidFill>
                <a:latin typeface="Fujiyama" pitchFamily="50" charset="0"/>
              </a:rPr>
              <a:t>tháng</a:t>
            </a:r>
            <a:r>
              <a:rPr lang="en-US" sz="4800" b="1" dirty="0">
                <a:solidFill>
                  <a:schemeClr val="bg1"/>
                </a:solidFill>
                <a:latin typeface="Fujiyama" pitchFamily="50" charset="0"/>
              </a:rPr>
              <a:t> … </a:t>
            </a:r>
            <a:r>
              <a:rPr lang="en-US" sz="4800" b="1" dirty="0" err="1">
                <a:solidFill>
                  <a:schemeClr val="bg1"/>
                </a:solidFill>
                <a:latin typeface="Fujiyama" pitchFamily="50" charset="0"/>
              </a:rPr>
              <a:t>năm</a:t>
            </a:r>
            <a:r>
              <a:rPr lang="en-US" sz="4800" b="1" dirty="0">
                <a:solidFill>
                  <a:schemeClr val="bg1"/>
                </a:solidFill>
                <a:latin typeface="Fujiyama" pitchFamily="50" charset="0"/>
              </a:rPr>
              <a:t> ….</a:t>
            </a:r>
          </a:p>
          <a:p>
            <a:pPr algn="ctr" defTabSz="1219170">
              <a:lnSpc>
                <a:spcPct val="165000"/>
              </a:lnSpc>
            </a:pPr>
            <a:r>
              <a:rPr lang="en-US" sz="4800" b="1" dirty="0" err="1">
                <a:solidFill>
                  <a:schemeClr val="bg1"/>
                </a:solidFill>
                <a:latin typeface="Fujiyama" pitchFamily="50" charset="0"/>
              </a:rPr>
              <a:t>Bài</a:t>
            </a:r>
            <a:r>
              <a:rPr lang="en-US" sz="4800" b="1" dirty="0">
                <a:solidFill>
                  <a:schemeClr val="bg1"/>
                </a:solidFill>
                <a:latin typeface="Fujiyama" pitchFamily="50" charset="0"/>
              </a:rPr>
              <a:t> </a:t>
            </a:r>
            <a:r>
              <a:rPr lang="en-US" sz="4800" b="1" dirty="0" smtClean="0">
                <a:solidFill>
                  <a:schemeClr val="bg1"/>
                </a:solidFill>
                <a:latin typeface="Fujiyama" pitchFamily="50" charset="0"/>
              </a:rPr>
              <a:t>20</a:t>
            </a:r>
            <a:endParaRPr lang="en-US" sz="4800" b="1" dirty="0">
              <a:solidFill>
                <a:schemeClr val="bg1"/>
              </a:solidFill>
              <a:latin typeface="Fujiyama" pitchFamily="50" charset="0"/>
            </a:endParaRPr>
          </a:p>
          <a:p>
            <a:pPr algn="ctr" defTabSz="1219170">
              <a:lnSpc>
                <a:spcPct val="165000"/>
              </a:lnSpc>
            </a:pPr>
            <a:r>
              <a:rPr lang="en-US" sz="4800" b="1" dirty="0" err="1" smtClean="0">
                <a:solidFill>
                  <a:schemeClr val="bg1"/>
                </a:solidFill>
                <a:latin typeface="Fujiyama" pitchFamily="50" charset="0"/>
              </a:rPr>
              <a:t>Ôn</a:t>
            </a:r>
            <a:r>
              <a:rPr lang="en-US" sz="4800" b="1" dirty="0" smtClean="0">
                <a:solidFill>
                  <a:schemeClr val="bg1"/>
                </a:solidFill>
                <a:latin typeface="Fujiyama" pitchFamily="50" charset="0"/>
              </a:rPr>
              <a:t> </a:t>
            </a:r>
            <a:r>
              <a:rPr lang="en-US" sz="4800" b="1" dirty="0" err="1" smtClean="0">
                <a:solidFill>
                  <a:schemeClr val="bg1"/>
                </a:solidFill>
                <a:latin typeface="Fujiyama" pitchFamily="50" charset="0"/>
              </a:rPr>
              <a:t>tập</a:t>
            </a:r>
            <a:r>
              <a:rPr lang="en-US" sz="4800" b="1" dirty="0" smtClean="0">
                <a:solidFill>
                  <a:schemeClr val="bg1"/>
                </a:solidFill>
                <a:latin typeface="Fujiyama" pitchFamily="50" charset="0"/>
              </a:rPr>
              <a:t> </a:t>
            </a:r>
            <a:r>
              <a:rPr lang="en-US" sz="4800" b="1" dirty="0" err="1" smtClean="0">
                <a:solidFill>
                  <a:schemeClr val="bg1"/>
                </a:solidFill>
                <a:latin typeface="Fujiyama" pitchFamily="50" charset="0"/>
              </a:rPr>
              <a:t>chủ</a:t>
            </a:r>
            <a:r>
              <a:rPr lang="en-US" sz="4800" b="1" dirty="0" smtClean="0">
                <a:solidFill>
                  <a:schemeClr val="bg1"/>
                </a:solidFill>
                <a:latin typeface="Fujiyama" pitchFamily="50" charset="0"/>
              </a:rPr>
              <a:t> </a:t>
            </a:r>
            <a:r>
              <a:rPr lang="en-US" sz="4800" b="1" dirty="0" err="1" smtClean="0">
                <a:solidFill>
                  <a:schemeClr val="bg1"/>
                </a:solidFill>
                <a:latin typeface="Fujiyama" pitchFamily="50" charset="0"/>
              </a:rPr>
              <a:t>đề</a:t>
            </a:r>
            <a:r>
              <a:rPr lang="en-US" sz="4800" b="1" dirty="0" smtClean="0">
                <a:solidFill>
                  <a:schemeClr val="bg1"/>
                </a:solidFill>
                <a:latin typeface="Fujiyama" pitchFamily="50" charset="0"/>
              </a:rPr>
              <a:t> 1</a:t>
            </a:r>
            <a:endParaRPr lang="en-US" sz="4800" b="1" dirty="0">
              <a:solidFill>
                <a:schemeClr val="bg1"/>
              </a:solidFill>
              <a:latin typeface="Fujiyama" pitchFamily="50" charset="0"/>
            </a:endParaRPr>
          </a:p>
        </p:txBody>
      </p:sp>
    </p:spTree>
    <p:extLst>
      <p:ext uri="{BB962C8B-B14F-4D97-AF65-F5344CB8AC3E}">
        <p14:creationId xmlns:p14="http://schemas.microsoft.com/office/powerpoint/2010/main" val="31025309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3" name="Picture 2"/>
          <p:cNvPicPr>
            <a:picLocks noChangeAspect="1"/>
          </p:cNvPicPr>
          <p:nvPr/>
        </p:nvPicPr>
        <p:blipFill>
          <a:blip r:embed="rId3"/>
          <a:stretch>
            <a:fillRect/>
          </a:stretch>
        </p:blipFill>
        <p:spPr>
          <a:xfrm>
            <a:off x="-98601" y="-594"/>
            <a:ext cx="12290601" cy="685859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pic>
        <p:nvPicPr>
          <p:cNvPr id="5" name="Picture 4"/>
          <p:cNvPicPr>
            <a:picLocks noChangeAspect="1"/>
          </p:cNvPicPr>
          <p:nvPr/>
        </p:nvPicPr>
        <p:blipFill rotWithShape="1">
          <a:blip r:embed="rId5" cstate="print"/>
          <a:srcRect l="7089" t="10627" r="6819" b="4260"/>
          <a:stretch/>
        </p:blipFill>
        <p:spPr>
          <a:xfrm>
            <a:off x="974788" y="1092040"/>
            <a:ext cx="750333" cy="512042"/>
          </a:xfrm>
          <a:prstGeom prst="rect">
            <a:avLst/>
          </a:prstGeom>
        </p:spPr>
      </p:pic>
      <p:pic>
        <p:nvPicPr>
          <p:cNvPr id="6" name="Picture 5"/>
          <p:cNvPicPr>
            <a:picLocks noChangeAspect="1"/>
          </p:cNvPicPr>
          <p:nvPr/>
        </p:nvPicPr>
        <p:blipFill rotWithShape="1">
          <a:blip r:embed="rId6" cstate="print"/>
          <a:srcRect l="7089" t="10627" r="6819" b="4260"/>
          <a:stretch/>
        </p:blipFill>
        <p:spPr>
          <a:xfrm>
            <a:off x="8412367" y="494360"/>
            <a:ext cx="875825" cy="597680"/>
          </a:xfrm>
          <a:prstGeom prst="rect">
            <a:avLst/>
          </a:prstGeom>
        </p:spPr>
      </p:pic>
      <p:pic>
        <p:nvPicPr>
          <p:cNvPr id="7" name="Picture 6"/>
          <p:cNvPicPr>
            <a:picLocks noChangeAspect="1"/>
          </p:cNvPicPr>
          <p:nvPr/>
        </p:nvPicPr>
        <p:blipFill rotWithShape="1">
          <a:blip r:embed="rId7" cstate="print"/>
          <a:srcRect l="7089" t="10627" r="6819" b="4260"/>
          <a:stretch/>
        </p:blipFill>
        <p:spPr>
          <a:xfrm>
            <a:off x="974788" y="3686894"/>
            <a:ext cx="981186" cy="669580"/>
          </a:xfrm>
          <a:prstGeom prst="rect">
            <a:avLst/>
          </a:prstGeom>
        </p:spPr>
      </p:pic>
      <p:pic>
        <p:nvPicPr>
          <p:cNvPr id="8" name="Picture 7"/>
          <p:cNvPicPr>
            <a:picLocks noChangeAspect="1"/>
          </p:cNvPicPr>
          <p:nvPr/>
        </p:nvPicPr>
        <p:blipFill rotWithShape="1">
          <a:blip r:embed="rId8" cstate="print"/>
          <a:srcRect l="7089" t="10627" r="6819" b="4260"/>
          <a:stretch/>
        </p:blipFill>
        <p:spPr>
          <a:xfrm>
            <a:off x="3338308" y="760241"/>
            <a:ext cx="1194287" cy="815004"/>
          </a:xfrm>
          <a:prstGeom prst="rect">
            <a:avLst/>
          </a:prstGeom>
        </p:spPr>
      </p:pic>
      <p:pic>
        <p:nvPicPr>
          <p:cNvPr id="9" name="Picture 8"/>
          <p:cNvPicPr>
            <a:picLocks noChangeAspect="1"/>
          </p:cNvPicPr>
          <p:nvPr/>
        </p:nvPicPr>
        <p:blipFill rotWithShape="1">
          <a:blip r:embed="rId9" cstate="print"/>
          <a:srcRect l="7089" t="10627" r="6819" b="4260"/>
          <a:stretch/>
        </p:blipFill>
        <p:spPr>
          <a:xfrm>
            <a:off x="4603556" y="4683839"/>
            <a:ext cx="1188246" cy="810882"/>
          </a:xfrm>
          <a:prstGeom prst="rect">
            <a:avLst/>
          </a:prstGeom>
        </p:spPr>
      </p:pic>
      <p:pic>
        <p:nvPicPr>
          <p:cNvPr id="10" name="Picture 9"/>
          <p:cNvPicPr>
            <a:picLocks noChangeAspect="1"/>
          </p:cNvPicPr>
          <p:nvPr/>
        </p:nvPicPr>
        <p:blipFill rotWithShape="1">
          <a:blip r:embed="rId10" cstate="print"/>
          <a:srcRect l="7089" t="10627" r="6819" b="4260"/>
          <a:stretch/>
        </p:blipFill>
        <p:spPr>
          <a:xfrm>
            <a:off x="10417807" y="1473803"/>
            <a:ext cx="1109127" cy="756890"/>
          </a:xfrm>
          <a:prstGeom prst="rect">
            <a:avLst/>
          </a:prstGeom>
        </p:spPr>
      </p:pic>
      <p:pic>
        <p:nvPicPr>
          <p:cNvPr id="11" name="Picture 10"/>
          <p:cNvPicPr>
            <a:picLocks noChangeAspect="1"/>
          </p:cNvPicPr>
          <p:nvPr/>
        </p:nvPicPr>
        <p:blipFill rotWithShape="1">
          <a:blip r:embed="rId5" cstate="print"/>
          <a:srcRect l="7089" t="10627" r="6819" b="4260"/>
          <a:stretch/>
        </p:blipFill>
        <p:spPr>
          <a:xfrm>
            <a:off x="7662034" y="3971368"/>
            <a:ext cx="750333" cy="512042"/>
          </a:xfrm>
          <a:prstGeom prst="rect">
            <a:avLst/>
          </a:prstGeom>
        </p:spPr>
      </p:pic>
      <p:pic>
        <p:nvPicPr>
          <p:cNvPr id="12" name="Picture 11"/>
          <p:cNvPicPr>
            <a:picLocks noChangeAspect="1"/>
          </p:cNvPicPr>
          <p:nvPr/>
        </p:nvPicPr>
        <p:blipFill rotWithShape="1">
          <a:blip r:embed="rId9" cstate="print"/>
          <a:srcRect l="7089" t="10627" r="6819" b="4260"/>
          <a:stretch/>
        </p:blipFill>
        <p:spPr>
          <a:xfrm>
            <a:off x="1609820" y="2373355"/>
            <a:ext cx="1188246" cy="810882"/>
          </a:xfrm>
          <a:prstGeom prst="rect">
            <a:avLst/>
          </a:prstGeom>
        </p:spPr>
      </p:pic>
      <p:sp>
        <p:nvSpPr>
          <p:cNvPr id="13" name="Rounded Rectangle 12">
            <a:hlinkClick r:id="" action="ppaction://hlinkshowjump?jump=nextslide"/>
          </p:cNvPr>
          <p:cNvSpPr/>
          <p:nvPr/>
        </p:nvSpPr>
        <p:spPr>
          <a:xfrm>
            <a:off x="5292673" y="5757435"/>
            <a:ext cx="1606653" cy="625507"/>
          </a:xfrm>
          <a:prstGeom prst="roundRect">
            <a:avLst>
              <a:gd name="adj" fmla="val 50000"/>
            </a:avLst>
          </a:prstGeom>
          <a:solidFill>
            <a:srgbClr val="34AD37"/>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PLAY</a:t>
            </a:r>
          </a:p>
        </p:txBody>
      </p:sp>
      <p:pic>
        <p:nvPicPr>
          <p:cNvPr id="14" name="Picture 13">
            <a:extLst>
              <a:ext uri="{FF2B5EF4-FFF2-40B4-BE49-F238E27FC236}">
                <a16:creationId xmlns:a16="http://schemas.microsoft.com/office/drawing/2014/main" id="{6CB3EAA4-41ED-4BC8-A647-F2B084F6C456}"/>
              </a:ext>
            </a:extLst>
          </p:cNvPr>
          <p:cNvPicPr>
            <a:picLocks noChangeAspect="1"/>
          </p:cNvPicPr>
          <p:nvPr/>
        </p:nvPicPr>
        <p:blipFill>
          <a:blip r:embed="rId11"/>
          <a:stretch>
            <a:fillRect/>
          </a:stretch>
        </p:blipFill>
        <p:spPr>
          <a:xfrm>
            <a:off x="1955974" y="2044668"/>
            <a:ext cx="8077900" cy="3359187"/>
          </a:xfrm>
          <a:prstGeom prst="rect">
            <a:avLst/>
          </a:prstGeom>
        </p:spPr>
      </p:pic>
      <p:pic>
        <p:nvPicPr>
          <p:cNvPr id="15" name="Picture 14">
            <a:extLst>
              <a:ext uri="{FF2B5EF4-FFF2-40B4-BE49-F238E27FC236}">
                <a16:creationId xmlns:a16="http://schemas.microsoft.com/office/drawing/2014/main" id="{6F15260F-EB56-487B-8936-26228C60D110}"/>
              </a:ext>
            </a:extLst>
          </p:cNvPr>
          <p:cNvPicPr>
            <a:picLocks noChangeAspect="1"/>
          </p:cNvPicPr>
          <p:nvPr/>
        </p:nvPicPr>
        <p:blipFill>
          <a:blip r:embed="rId12"/>
          <a:stretch>
            <a:fillRect/>
          </a:stretch>
        </p:blipFill>
        <p:spPr>
          <a:xfrm>
            <a:off x="4276467" y="-109444"/>
            <a:ext cx="3738629" cy="2874128"/>
          </a:xfrm>
          <a:prstGeom prst="rect">
            <a:avLst/>
          </a:prstGeom>
        </p:spPr>
      </p:pic>
    </p:spTree>
    <p:extLst>
      <p:ext uri="{BB962C8B-B14F-4D97-AF65-F5344CB8AC3E}">
        <p14:creationId xmlns:p14="http://schemas.microsoft.com/office/powerpoint/2010/main" val="382794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par>
                                <p:cTn id="29" presetID="3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par>
                                <p:cTn id="35" presetID="3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par>
                                <p:cTn id="41" presetID="3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ppt_w</p:attrName>
                                        </p:attrNameLst>
                                      </p:cBhvr>
                                      <p:tavLst>
                                        <p:tav tm="0">
                                          <p:val>
                                            <p:fltVal val="0"/>
                                          </p:val>
                                        </p:tav>
                                        <p:tav tm="100000">
                                          <p:val>
                                            <p:strVal val="#ppt_w"/>
                                          </p:val>
                                        </p:tav>
                                      </p:tavLst>
                                    </p:anim>
                                    <p:anim calcmode="lin" valueType="num">
                                      <p:cBhvr>
                                        <p:cTn id="44" dur="1000" fill="hold"/>
                                        <p:tgtEl>
                                          <p:spTgt spid="12"/>
                                        </p:tgtEl>
                                        <p:attrNameLst>
                                          <p:attrName>ppt_h</p:attrName>
                                        </p:attrNameLst>
                                      </p:cBhvr>
                                      <p:tavLst>
                                        <p:tav tm="0">
                                          <p:val>
                                            <p:fltVal val="0"/>
                                          </p:val>
                                        </p:tav>
                                        <p:tav tm="100000">
                                          <p:val>
                                            <p:strVal val="#ppt_h"/>
                                          </p:val>
                                        </p:tav>
                                      </p:tavLst>
                                    </p:anim>
                                    <p:anim calcmode="lin" valueType="num">
                                      <p:cBhvr>
                                        <p:cTn id="45" dur="1000" fill="hold"/>
                                        <p:tgtEl>
                                          <p:spTgt spid="12"/>
                                        </p:tgtEl>
                                        <p:attrNameLst>
                                          <p:attrName>style.rotation</p:attrName>
                                        </p:attrNameLst>
                                      </p:cBhvr>
                                      <p:tavLst>
                                        <p:tav tm="0">
                                          <p:val>
                                            <p:fltVal val="90"/>
                                          </p:val>
                                        </p:tav>
                                        <p:tav tm="100000">
                                          <p:val>
                                            <p:fltVal val="0"/>
                                          </p:val>
                                        </p:tav>
                                      </p:tavLst>
                                    </p:anim>
                                    <p:animEffect transition="in" filter="fade">
                                      <p:cBhvr>
                                        <p:cTn id="46" dur="1000"/>
                                        <p:tgtEl>
                                          <p:spTgt spid="12"/>
                                        </p:tgtEl>
                                      </p:cBhvr>
                                    </p:animEffect>
                                  </p:childTnLst>
                                </p:cTn>
                              </p:par>
                              <p:par>
                                <p:cTn id="47" presetID="32" presetClass="emph" presetSubtype="0" repeatCount="indefinite" fill="hold" nodeType="withEffect">
                                  <p:stCondLst>
                                    <p:cond delay="0"/>
                                  </p:stCondLst>
                                  <p:endCondLst>
                                    <p:cond evt="onNext" delay="0">
                                      <p:tgtEl>
                                        <p:sldTgt/>
                                      </p:tgtEl>
                                    </p:cond>
                                  </p:endCondLst>
                                  <p:childTnLst>
                                    <p:animRot by="120000">
                                      <p:cBhvr>
                                        <p:cTn id="48" dur="100" fill="hold">
                                          <p:stCondLst>
                                            <p:cond delay="0"/>
                                          </p:stCondLst>
                                        </p:cTn>
                                        <p:tgtEl>
                                          <p:spTgt spid="5"/>
                                        </p:tgtEl>
                                        <p:attrNameLst>
                                          <p:attrName>r</p:attrName>
                                        </p:attrNameLst>
                                      </p:cBhvr>
                                    </p:animRot>
                                    <p:animRot by="-240000">
                                      <p:cBhvr>
                                        <p:cTn id="49" dur="200" fill="hold">
                                          <p:stCondLst>
                                            <p:cond delay="200"/>
                                          </p:stCondLst>
                                        </p:cTn>
                                        <p:tgtEl>
                                          <p:spTgt spid="5"/>
                                        </p:tgtEl>
                                        <p:attrNameLst>
                                          <p:attrName>r</p:attrName>
                                        </p:attrNameLst>
                                      </p:cBhvr>
                                    </p:animRot>
                                    <p:animRot by="240000">
                                      <p:cBhvr>
                                        <p:cTn id="50" dur="200" fill="hold">
                                          <p:stCondLst>
                                            <p:cond delay="400"/>
                                          </p:stCondLst>
                                        </p:cTn>
                                        <p:tgtEl>
                                          <p:spTgt spid="5"/>
                                        </p:tgtEl>
                                        <p:attrNameLst>
                                          <p:attrName>r</p:attrName>
                                        </p:attrNameLst>
                                      </p:cBhvr>
                                    </p:animRot>
                                    <p:animRot by="-240000">
                                      <p:cBhvr>
                                        <p:cTn id="51" dur="200" fill="hold">
                                          <p:stCondLst>
                                            <p:cond delay="600"/>
                                          </p:stCondLst>
                                        </p:cTn>
                                        <p:tgtEl>
                                          <p:spTgt spid="5"/>
                                        </p:tgtEl>
                                        <p:attrNameLst>
                                          <p:attrName>r</p:attrName>
                                        </p:attrNameLst>
                                      </p:cBhvr>
                                    </p:animRot>
                                    <p:animRot by="120000">
                                      <p:cBhvr>
                                        <p:cTn id="52" dur="200" fill="hold">
                                          <p:stCondLst>
                                            <p:cond delay="800"/>
                                          </p:stCondLst>
                                        </p:cTn>
                                        <p:tgtEl>
                                          <p:spTgt spid="5"/>
                                        </p:tgtEl>
                                        <p:attrNameLst>
                                          <p:attrName>r</p:attrName>
                                        </p:attrNameLst>
                                      </p:cBhvr>
                                    </p:animRot>
                                  </p:childTnLst>
                                </p:cTn>
                              </p:par>
                              <p:par>
                                <p:cTn id="53" presetID="32" presetClass="emph" presetSubtype="0" repeatCount="indefinite" fill="hold" nodeType="withEffect">
                                  <p:stCondLst>
                                    <p:cond delay="0"/>
                                  </p:stCondLst>
                                  <p:endCondLst>
                                    <p:cond evt="onNext" delay="0">
                                      <p:tgtEl>
                                        <p:sldTgt/>
                                      </p:tgtEl>
                                    </p:cond>
                                  </p:endCondLst>
                                  <p:childTnLst>
                                    <p:animRot by="120000">
                                      <p:cBhvr>
                                        <p:cTn id="54" dur="100" fill="hold">
                                          <p:stCondLst>
                                            <p:cond delay="0"/>
                                          </p:stCondLst>
                                        </p:cTn>
                                        <p:tgtEl>
                                          <p:spTgt spid="6"/>
                                        </p:tgtEl>
                                        <p:attrNameLst>
                                          <p:attrName>r</p:attrName>
                                        </p:attrNameLst>
                                      </p:cBhvr>
                                    </p:animRot>
                                    <p:animRot by="-240000">
                                      <p:cBhvr>
                                        <p:cTn id="55" dur="200" fill="hold">
                                          <p:stCondLst>
                                            <p:cond delay="200"/>
                                          </p:stCondLst>
                                        </p:cTn>
                                        <p:tgtEl>
                                          <p:spTgt spid="6"/>
                                        </p:tgtEl>
                                        <p:attrNameLst>
                                          <p:attrName>r</p:attrName>
                                        </p:attrNameLst>
                                      </p:cBhvr>
                                    </p:animRot>
                                    <p:animRot by="240000">
                                      <p:cBhvr>
                                        <p:cTn id="56" dur="200" fill="hold">
                                          <p:stCondLst>
                                            <p:cond delay="400"/>
                                          </p:stCondLst>
                                        </p:cTn>
                                        <p:tgtEl>
                                          <p:spTgt spid="6"/>
                                        </p:tgtEl>
                                        <p:attrNameLst>
                                          <p:attrName>r</p:attrName>
                                        </p:attrNameLst>
                                      </p:cBhvr>
                                    </p:animRot>
                                    <p:animRot by="-240000">
                                      <p:cBhvr>
                                        <p:cTn id="57" dur="200" fill="hold">
                                          <p:stCondLst>
                                            <p:cond delay="600"/>
                                          </p:stCondLst>
                                        </p:cTn>
                                        <p:tgtEl>
                                          <p:spTgt spid="6"/>
                                        </p:tgtEl>
                                        <p:attrNameLst>
                                          <p:attrName>r</p:attrName>
                                        </p:attrNameLst>
                                      </p:cBhvr>
                                    </p:animRot>
                                    <p:animRot by="120000">
                                      <p:cBhvr>
                                        <p:cTn id="58" dur="200" fill="hold">
                                          <p:stCondLst>
                                            <p:cond delay="800"/>
                                          </p:stCondLst>
                                        </p:cTn>
                                        <p:tgtEl>
                                          <p:spTgt spid="6"/>
                                        </p:tgtEl>
                                        <p:attrNameLst>
                                          <p:attrName>r</p:attrName>
                                        </p:attrNameLst>
                                      </p:cBhvr>
                                    </p:animRot>
                                  </p:childTnLst>
                                </p:cTn>
                              </p:par>
                              <p:par>
                                <p:cTn id="59" presetID="32" presetClass="emph" presetSubtype="0" repeatCount="indefinite" fill="hold" nodeType="withEffect">
                                  <p:stCondLst>
                                    <p:cond delay="0"/>
                                  </p:stCondLst>
                                  <p:endCondLst>
                                    <p:cond evt="onNext" delay="0">
                                      <p:tgtEl>
                                        <p:sldTgt/>
                                      </p:tgtEl>
                                    </p:cond>
                                  </p:endCondLst>
                                  <p:childTnLst>
                                    <p:animRot by="120000">
                                      <p:cBhvr>
                                        <p:cTn id="60" dur="100" fill="hold">
                                          <p:stCondLst>
                                            <p:cond delay="0"/>
                                          </p:stCondLst>
                                        </p:cTn>
                                        <p:tgtEl>
                                          <p:spTgt spid="7"/>
                                        </p:tgtEl>
                                        <p:attrNameLst>
                                          <p:attrName>r</p:attrName>
                                        </p:attrNameLst>
                                      </p:cBhvr>
                                    </p:animRot>
                                    <p:animRot by="-240000">
                                      <p:cBhvr>
                                        <p:cTn id="61" dur="200" fill="hold">
                                          <p:stCondLst>
                                            <p:cond delay="200"/>
                                          </p:stCondLst>
                                        </p:cTn>
                                        <p:tgtEl>
                                          <p:spTgt spid="7"/>
                                        </p:tgtEl>
                                        <p:attrNameLst>
                                          <p:attrName>r</p:attrName>
                                        </p:attrNameLst>
                                      </p:cBhvr>
                                    </p:animRot>
                                    <p:animRot by="240000">
                                      <p:cBhvr>
                                        <p:cTn id="62" dur="200" fill="hold">
                                          <p:stCondLst>
                                            <p:cond delay="400"/>
                                          </p:stCondLst>
                                        </p:cTn>
                                        <p:tgtEl>
                                          <p:spTgt spid="7"/>
                                        </p:tgtEl>
                                        <p:attrNameLst>
                                          <p:attrName>r</p:attrName>
                                        </p:attrNameLst>
                                      </p:cBhvr>
                                    </p:animRot>
                                    <p:animRot by="-240000">
                                      <p:cBhvr>
                                        <p:cTn id="63" dur="200" fill="hold">
                                          <p:stCondLst>
                                            <p:cond delay="600"/>
                                          </p:stCondLst>
                                        </p:cTn>
                                        <p:tgtEl>
                                          <p:spTgt spid="7"/>
                                        </p:tgtEl>
                                        <p:attrNameLst>
                                          <p:attrName>r</p:attrName>
                                        </p:attrNameLst>
                                      </p:cBhvr>
                                    </p:animRot>
                                    <p:animRot by="120000">
                                      <p:cBhvr>
                                        <p:cTn id="64" dur="200" fill="hold">
                                          <p:stCondLst>
                                            <p:cond delay="800"/>
                                          </p:stCondLst>
                                        </p:cTn>
                                        <p:tgtEl>
                                          <p:spTgt spid="7"/>
                                        </p:tgtEl>
                                        <p:attrNameLst>
                                          <p:attrName>r</p:attrName>
                                        </p:attrNameLst>
                                      </p:cBhvr>
                                    </p:animRot>
                                  </p:childTnLst>
                                </p:cTn>
                              </p:par>
                              <p:par>
                                <p:cTn id="65" presetID="32" presetClass="emph" presetSubtype="0" repeatCount="indefinite" fill="hold" nodeType="withEffect">
                                  <p:stCondLst>
                                    <p:cond delay="0"/>
                                  </p:stCondLst>
                                  <p:endCondLst>
                                    <p:cond evt="onNext" delay="0">
                                      <p:tgtEl>
                                        <p:sldTgt/>
                                      </p:tgtEl>
                                    </p:cond>
                                  </p:endCondLst>
                                  <p:childTnLst>
                                    <p:animRot by="120000">
                                      <p:cBhvr>
                                        <p:cTn id="66" dur="100" fill="hold">
                                          <p:stCondLst>
                                            <p:cond delay="0"/>
                                          </p:stCondLst>
                                        </p:cTn>
                                        <p:tgtEl>
                                          <p:spTgt spid="8"/>
                                        </p:tgtEl>
                                        <p:attrNameLst>
                                          <p:attrName>r</p:attrName>
                                        </p:attrNameLst>
                                      </p:cBhvr>
                                    </p:animRot>
                                    <p:animRot by="-240000">
                                      <p:cBhvr>
                                        <p:cTn id="67" dur="200" fill="hold">
                                          <p:stCondLst>
                                            <p:cond delay="200"/>
                                          </p:stCondLst>
                                        </p:cTn>
                                        <p:tgtEl>
                                          <p:spTgt spid="8"/>
                                        </p:tgtEl>
                                        <p:attrNameLst>
                                          <p:attrName>r</p:attrName>
                                        </p:attrNameLst>
                                      </p:cBhvr>
                                    </p:animRot>
                                    <p:animRot by="240000">
                                      <p:cBhvr>
                                        <p:cTn id="68" dur="200" fill="hold">
                                          <p:stCondLst>
                                            <p:cond delay="400"/>
                                          </p:stCondLst>
                                        </p:cTn>
                                        <p:tgtEl>
                                          <p:spTgt spid="8"/>
                                        </p:tgtEl>
                                        <p:attrNameLst>
                                          <p:attrName>r</p:attrName>
                                        </p:attrNameLst>
                                      </p:cBhvr>
                                    </p:animRot>
                                    <p:animRot by="-240000">
                                      <p:cBhvr>
                                        <p:cTn id="69" dur="200" fill="hold">
                                          <p:stCondLst>
                                            <p:cond delay="600"/>
                                          </p:stCondLst>
                                        </p:cTn>
                                        <p:tgtEl>
                                          <p:spTgt spid="8"/>
                                        </p:tgtEl>
                                        <p:attrNameLst>
                                          <p:attrName>r</p:attrName>
                                        </p:attrNameLst>
                                      </p:cBhvr>
                                    </p:animRot>
                                    <p:animRot by="120000">
                                      <p:cBhvr>
                                        <p:cTn id="70" dur="200" fill="hold">
                                          <p:stCondLst>
                                            <p:cond delay="800"/>
                                          </p:stCondLst>
                                        </p:cTn>
                                        <p:tgtEl>
                                          <p:spTgt spid="8"/>
                                        </p:tgtEl>
                                        <p:attrNameLst>
                                          <p:attrName>r</p:attrName>
                                        </p:attrNameLst>
                                      </p:cBhvr>
                                    </p:animRot>
                                  </p:childTnLst>
                                </p:cTn>
                              </p:par>
                              <p:par>
                                <p:cTn id="71" presetID="32" presetClass="emph" presetSubtype="0" repeatCount="indefinite" fill="hold" nodeType="withEffect">
                                  <p:stCondLst>
                                    <p:cond delay="0"/>
                                  </p:stCondLst>
                                  <p:endCondLst>
                                    <p:cond evt="onNext" delay="0">
                                      <p:tgtEl>
                                        <p:sldTgt/>
                                      </p:tgtEl>
                                    </p:cond>
                                  </p:endCondLst>
                                  <p:childTnLst>
                                    <p:animRot by="120000">
                                      <p:cBhvr>
                                        <p:cTn id="72" dur="100" fill="hold">
                                          <p:stCondLst>
                                            <p:cond delay="0"/>
                                          </p:stCondLst>
                                        </p:cTn>
                                        <p:tgtEl>
                                          <p:spTgt spid="9"/>
                                        </p:tgtEl>
                                        <p:attrNameLst>
                                          <p:attrName>r</p:attrName>
                                        </p:attrNameLst>
                                      </p:cBhvr>
                                    </p:animRot>
                                    <p:animRot by="-240000">
                                      <p:cBhvr>
                                        <p:cTn id="73" dur="200" fill="hold">
                                          <p:stCondLst>
                                            <p:cond delay="200"/>
                                          </p:stCondLst>
                                        </p:cTn>
                                        <p:tgtEl>
                                          <p:spTgt spid="9"/>
                                        </p:tgtEl>
                                        <p:attrNameLst>
                                          <p:attrName>r</p:attrName>
                                        </p:attrNameLst>
                                      </p:cBhvr>
                                    </p:animRot>
                                    <p:animRot by="240000">
                                      <p:cBhvr>
                                        <p:cTn id="74" dur="200" fill="hold">
                                          <p:stCondLst>
                                            <p:cond delay="400"/>
                                          </p:stCondLst>
                                        </p:cTn>
                                        <p:tgtEl>
                                          <p:spTgt spid="9"/>
                                        </p:tgtEl>
                                        <p:attrNameLst>
                                          <p:attrName>r</p:attrName>
                                        </p:attrNameLst>
                                      </p:cBhvr>
                                    </p:animRot>
                                    <p:animRot by="-240000">
                                      <p:cBhvr>
                                        <p:cTn id="75" dur="200" fill="hold">
                                          <p:stCondLst>
                                            <p:cond delay="600"/>
                                          </p:stCondLst>
                                        </p:cTn>
                                        <p:tgtEl>
                                          <p:spTgt spid="9"/>
                                        </p:tgtEl>
                                        <p:attrNameLst>
                                          <p:attrName>r</p:attrName>
                                        </p:attrNameLst>
                                      </p:cBhvr>
                                    </p:animRot>
                                    <p:animRot by="120000">
                                      <p:cBhvr>
                                        <p:cTn id="76" dur="200" fill="hold">
                                          <p:stCondLst>
                                            <p:cond delay="800"/>
                                          </p:stCondLst>
                                        </p:cTn>
                                        <p:tgtEl>
                                          <p:spTgt spid="9"/>
                                        </p:tgtEl>
                                        <p:attrNameLst>
                                          <p:attrName>r</p:attrName>
                                        </p:attrNameLst>
                                      </p:cBhvr>
                                    </p:animRot>
                                  </p:childTnLst>
                                </p:cTn>
                              </p:par>
                              <p:par>
                                <p:cTn id="77" presetID="32" presetClass="emph" presetSubtype="0" repeatCount="indefinite" fill="hold" nodeType="withEffect">
                                  <p:stCondLst>
                                    <p:cond delay="0"/>
                                  </p:stCondLst>
                                  <p:endCondLst>
                                    <p:cond evt="onNext" delay="0">
                                      <p:tgtEl>
                                        <p:sldTgt/>
                                      </p:tgtEl>
                                    </p:cond>
                                  </p:endCondLst>
                                  <p:childTnLst>
                                    <p:animRot by="120000">
                                      <p:cBhvr>
                                        <p:cTn id="78" dur="100" fill="hold">
                                          <p:stCondLst>
                                            <p:cond delay="0"/>
                                          </p:stCondLst>
                                        </p:cTn>
                                        <p:tgtEl>
                                          <p:spTgt spid="10"/>
                                        </p:tgtEl>
                                        <p:attrNameLst>
                                          <p:attrName>r</p:attrName>
                                        </p:attrNameLst>
                                      </p:cBhvr>
                                    </p:animRot>
                                    <p:animRot by="-240000">
                                      <p:cBhvr>
                                        <p:cTn id="79" dur="200" fill="hold">
                                          <p:stCondLst>
                                            <p:cond delay="200"/>
                                          </p:stCondLst>
                                        </p:cTn>
                                        <p:tgtEl>
                                          <p:spTgt spid="10"/>
                                        </p:tgtEl>
                                        <p:attrNameLst>
                                          <p:attrName>r</p:attrName>
                                        </p:attrNameLst>
                                      </p:cBhvr>
                                    </p:animRot>
                                    <p:animRot by="240000">
                                      <p:cBhvr>
                                        <p:cTn id="80" dur="200" fill="hold">
                                          <p:stCondLst>
                                            <p:cond delay="400"/>
                                          </p:stCondLst>
                                        </p:cTn>
                                        <p:tgtEl>
                                          <p:spTgt spid="10"/>
                                        </p:tgtEl>
                                        <p:attrNameLst>
                                          <p:attrName>r</p:attrName>
                                        </p:attrNameLst>
                                      </p:cBhvr>
                                    </p:animRot>
                                    <p:animRot by="-240000">
                                      <p:cBhvr>
                                        <p:cTn id="81" dur="200" fill="hold">
                                          <p:stCondLst>
                                            <p:cond delay="600"/>
                                          </p:stCondLst>
                                        </p:cTn>
                                        <p:tgtEl>
                                          <p:spTgt spid="10"/>
                                        </p:tgtEl>
                                        <p:attrNameLst>
                                          <p:attrName>r</p:attrName>
                                        </p:attrNameLst>
                                      </p:cBhvr>
                                    </p:animRot>
                                    <p:animRot by="120000">
                                      <p:cBhvr>
                                        <p:cTn id="82" dur="200" fill="hold">
                                          <p:stCondLst>
                                            <p:cond delay="800"/>
                                          </p:stCondLst>
                                        </p:cTn>
                                        <p:tgtEl>
                                          <p:spTgt spid="10"/>
                                        </p:tgtEl>
                                        <p:attrNameLst>
                                          <p:attrName>r</p:attrName>
                                        </p:attrNameLst>
                                      </p:cBhvr>
                                    </p:animRot>
                                  </p:childTnLst>
                                </p:cTn>
                              </p:par>
                              <p:par>
                                <p:cTn id="83" presetID="32" presetClass="emph" presetSubtype="0" repeatCount="indefinite" fill="hold" nodeType="withEffect">
                                  <p:stCondLst>
                                    <p:cond delay="0"/>
                                  </p:stCondLst>
                                  <p:endCondLst>
                                    <p:cond evt="onNext" delay="0">
                                      <p:tgtEl>
                                        <p:sldTgt/>
                                      </p:tgtEl>
                                    </p:cond>
                                  </p:endCondLst>
                                  <p:childTnLst>
                                    <p:animRot by="120000">
                                      <p:cBhvr>
                                        <p:cTn id="84" dur="100" fill="hold">
                                          <p:stCondLst>
                                            <p:cond delay="0"/>
                                          </p:stCondLst>
                                        </p:cTn>
                                        <p:tgtEl>
                                          <p:spTgt spid="11"/>
                                        </p:tgtEl>
                                        <p:attrNameLst>
                                          <p:attrName>r</p:attrName>
                                        </p:attrNameLst>
                                      </p:cBhvr>
                                    </p:animRot>
                                    <p:animRot by="-240000">
                                      <p:cBhvr>
                                        <p:cTn id="85" dur="200" fill="hold">
                                          <p:stCondLst>
                                            <p:cond delay="200"/>
                                          </p:stCondLst>
                                        </p:cTn>
                                        <p:tgtEl>
                                          <p:spTgt spid="11"/>
                                        </p:tgtEl>
                                        <p:attrNameLst>
                                          <p:attrName>r</p:attrName>
                                        </p:attrNameLst>
                                      </p:cBhvr>
                                    </p:animRot>
                                    <p:animRot by="240000">
                                      <p:cBhvr>
                                        <p:cTn id="86" dur="200" fill="hold">
                                          <p:stCondLst>
                                            <p:cond delay="400"/>
                                          </p:stCondLst>
                                        </p:cTn>
                                        <p:tgtEl>
                                          <p:spTgt spid="11"/>
                                        </p:tgtEl>
                                        <p:attrNameLst>
                                          <p:attrName>r</p:attrName>
                                        </p:attrNameLst>
                                      </p:cBhvr>
                                    </p:animRot>
                                    <p:animRot by="-240000">
                                      <p:cBhvr>
                                        <p:cTn id="87" dur="200" fill="hold">
                                          <p:stCondLst>
                                            <p:cond delay="600"/>
                                          </p:stCondLst>
                                        </p:cTn>
                                        <p:tgtEl>
                                          <p:spTgt spid="11"/>
                                        </p:tgtEl>
                                        <p:attrNameLst>
                                          <p:attrName>r</p:attrName>
                                        </p:attrNameLst>
                                      </p:cBhvr>
                                    </p:animRot>
                                    <p:animRot by="120000">
                                      <p:cBhvr>
                                        <p:cTn id="88" dur="200" fill="hold">
                                          <p:stCondLst>
                                            <p:cond delay="800"/>
                                          </p:stCondLst>
                                        </p:cTn>
                                        <p:tgtEl>
                                          <p:spTgt spid="11"/>
                                        </p:tgtEl>
                                        <p:attrNameLst>
                                          <p:attrName>r</p:attrName>
                                        </p:attrNameLst>
                                      </p:cBhvr>
                                    </p:animRot>
                                  </p:childTnLst>
                                </p:cTn>
                              </p:par>
                              <p:par>
                                <p:cTn id="89" presetID="32" presetClass="emph" presetSubtype="0" repeatCount="indefinite" fill="hold" nodeType="withEffect">
                                  <p:stCondLst>
                                    <p:cond delay="0"/>
                                  </p:stCondLst>
                                  <p:endCondLst>
                                    <p:cond evt="onNext" delay="0">
                                      <p:tgtEl>
                                        <p:sldTgt/>
                                      </p:tgtEl>
                                    </p:cond>
                                  </p:endCondLst>
                                  <p:childTnLst>
                                    <p:animRot by="120000">
                                      <p:cBhvr>
                                        <p:cTn id="90" dur="100" fill="hold">
                                          <p:stCondLst>
                                            <p:cond delay="0"/>
                                          </p:stCondLst>
                                        </p:cTn>
                                        <p:tgtEl>
                                          <p:spTgt spid="12"/>
                                        </p:tgtEl>
                                        <p:attrNameLst>
                                          <p:attrName>r</p:attrName>
                                        </p:attrNameLst>
                                      </p:cBhvr>
                                    </p:animRot>
                                    <p:animRot by="-240000">
                                      <p:cBhvr>
                                        <p:cTn id="91" dur="200" fill="hold">
                                          <p:stCondLst>
                                            <p:cond delay="200"/>
                                          </p:stCondLst>
                                        </p:cTn>
                                        <p:tgtEl>
                                          <p:spTgt spid="12"/>
                                        </p:tgtEl>
                                        <p:attrNameLst>
                                          <p:attrName>r</p:attrName>
                                        </p:attrNameLst>
                                      </p:cBhvr>
                                    </p:animRot>
                                    <p:animRot by="240000">
                                      <p:cBhvr>
                                        <p:cTn id="92" dur="200" fill="hold">
                                          <p:stCondLst>
                                            <p:cond delay="400"/>
                                          </p:stCondLst>
                                        </p:cTn>
                                        <p:tgtEl>
                                          <p:spTgt spid="12"/>
                                        </p:tgtEl>
                                        <p:attrNameLst>
                                          <p:attrName>r</p:attrName>
                                        </p:attrNameLst>
                                      </p:cBhvr>
                                    </p:animRot>
                                    <p:animRot by="-240000">
                                      <p:cBhvr>
                                        <p:cTn id="93" dur="200" fill="hold">
                                          <p:stCondLst>
                                            <p:cond delay="600"/>
                                          </p:stCondLst>
                                        </p:cTn>
                                        <p:tgtEl>
                                          <p:spTgt spid="12"/>
                                        </p:tgtEl>
                                        <p:attrNameLst>
                                          <p:attrName>r</p:attrName>
                                        </p:attrNameLst>
                                      </p:cBhvr>
                                    </p:animRot>
                                    <p:animRot by="120000">
                                      <p:cBhvr>
                                        <p:cTn id="94" dur="200" fill="hold">
                                          <p:stCondLst>
                                            <p:cond delay="800"/>
                                          </p:stCondLst>
                                        </p:cTn>
                                        <p:tgtEl>
                                          <p:spTgt spid="12"/>
                                        </p:tgtEl>
                                        <p:attrNameLst>
                                          <p:attrName>r</p:attrName>
                                        </p:attrNameLst>
                                      </p:cBhvr>
                                    </p:animRot>
                                  </p:childTnLst>
                                </p:cTn>
                              </p:par>
                              <p:par>
                                <p:cTn id="95" presetID="53" presetClass="entr" presetSubtype="16" fill="hold"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p:cTn id="97" dur="500" fill="hold"/>
                                        <p:tgtEl>
                                          <p:spTgt spid="14"/>
                                        </p:tgtEl>
                                        <p:attrNameLst>
                                          <p:attrName>ppt_w</p:attrName>
                                        </p:attrNameLst>
                                      </p:cBhvr>
                                      <p:tavLst>
                                        <p:tav tm="0">
                                          <p:val>
                                            <p:fltVal val="0"/>
                                          </p:val>
                                        </p:tav>
                                        <p:tav tm="100000">
                                          <p:val>
                                            <p:strVal val="#ppt_w"/>
                                          </p:val>
                                        </p:tav>
                                      </p:tavLst>
                                    </p:anim>
                                    <p:anim calcmode="lin" valueType="num">
                                      <p:cBhvr>
                                        <p:cTn id="98" dur="500" fill="hold"/>
                                        <p:tgtEl>
                                          <p:spTgt spid="14"/>
                                        </p:tgtEl>
                                        <p:attrNameLst>
                                          <p:attrName>ppt_h</p:attrName>
                                        </p:attrNameLst>
                                      </p:cBhvr>
                                      <p:tavLst>
                                        <p:tav tm="0">
                                          <p:val>
                                            <p:fltVal val="0"/>
                                          </p:val>
                                        </p:tav>
                                        <p:tav tm="100000">
                                          <p:val>
                                            <p:strVal val="#ppt_h"/>
                                          </p:val>
                                        </p:tav>
                                      </p:tavLst>
                                    </p:anim>
                                    <p:animEffect transition="in" filter="fade">
                                      <p:cBhvr>
                                        <p:cTn id="99" dur="500"/>
                                        <p:tgtEl>
                                          <p:spTgt spid="14"/>
                                        </p:tgtEl>
                                      </p:cBhvr>
                                    </p:animEffect>
                                  </p:childTnLst>
                                </p:cTn>
                              </p:par>
                              <p:par>
                                <p:cTn id="100" presetID="53" presetClass="entr" presetSubtype="16" fill="hold" nodeType="withEffect">
                                  <p:stCondLst>
                                    <p:cond delay="0"/>
                                  </p:stCondLst>
                                  <p:childTnLst>
                                    <p:set>
                                      <p:cBhvr>
                                        <p:cTn id="101" dur="1" fill="hold">
                                          <p:stCondLst>
                                            <p:cond delay="0"/>
                                          </p:stCondLst>
                                        </p:cTn>
                                        <p:tgtEl>
                                          <p:spTgt spid="15"/>
                                        </p:tgtEl>
                                        <p:attrNameLst>
                                          <p:attrName>style.visibility</p:attrName>
                                        </p:attrNameLst>
                                      </p:cBhvr>
                                      <p:to>
                                        <p:strVal val="visible"/>
                                      </p:to>
                                    </p:set>
                                    <p:anim calcmode="lin" valueType="num">
                                      <p:cBhvr>
                                        <p:cTn id="102" dur="500" fill="hold"/>
                                        <p:tgtEl>
                                          <p:spTgt spid="15"/>
                                        </p:tgtEl>
                                        <p:attrNameLst>
                                          <p:attrName>ppt_w</p:attrName>
                                        </p:attrNameLst>
                                      </p:cBhvr>
                                      <p:tavLst>
                                        <p:tav tm="0">
                                          <p:val>
                                            <p:fltVal val="0"/>
                                          </p:val>
                                        </p:tav>
                                        <p:tav tm="100000">
                                          <p:val>
                                            <p:strVal val="#ppt_w"/>
                                          </p:val>
                                        </p:tav>
                                      </p:tavLst>
                                    </p:anim>
                                    <p:anim calcmode="lin" valueType="num">
                                      <p:cBhvr>
                                        <p:cTn id="103" dur="500" fill="hold"/>
                                        <p:tgtEl>
                                          <p:spTgt spid="15"/>
                                        </p:tgtEl>
                                        <p:attrNameLst>
                                          <p:attrName>ppt_h</p:attrName>
                                        </p:attrNameLst>
                                      </p:cBhvr>
                                      <p:tavLst>
                                        <p:tav tm="0">
                                          <p:val>
                                            <p:fltVal val="0"/>
                                          </p:val>
                                        </p:tav>
                                        <p:tav tm="100000">
                                          <p:val>
                                            <p:strVal val="#ppt_h"/>
                                          </p:val>
                                        </p:tav>
                                      </p:tavLst>
                                    </p:anim>
                                    <p:animEffect transition="in" filter="fade">
                                      <p:cBhvr>
                                        <p:cTn id="10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3" name="Picture 2"/>
          <p:cNvPicPr>
            <a:picLocks noChangeAspect="1"/>
          </p:cNvPicPr>
          <p:nvPr/>
        </p:nvPicPr>
        <p:blipFill>
          <a:blip r:embed="rId3"/>
          <a:stretch>
            <a:fillRect/>
          </a:stretch>
        </p:blipFill>
        <p:spPr>
          <a:xfrm>
            <a:off x="-98601" y="-594"/>
            <a:ext cx="12290601" cy="685859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pic>
        <p:nvPicPr>
          <p:cNvPr id="5" name="Picture 4"/>
          <p:cNvPicPr>
            <a:picLocks noChangeAspect="1"/>
          </p:cNvPicPr>
          <p:nvPr/>
        </p:nvPicPr>
        <p:blipFill rotWithShape="1">
          <a:blip r:embed="rId5" cstate="print"/>
          <a:srcRect l="7089" t="10627" r="6819" b="4260"/>
          <a:stretch/>
        </p:blipFill>
        <p:spPr>
          <a:xfrm>
            <a:off x="974788" y="1092040"/>
            <a:ext cx="750333" cy="512042"/>
          </a:xfrm>
          <a:prstGeom prst="rect">
            <a:avLst/>
          </a:prstGeom>
        </p:spPr>
      </p:pic>
      <p:pic>
        <p:nvPicPr>
          <p:cNvPr id="6" name="Picture 5"/>
          <p:cNvPicPr>
            <a:picLocks noChangeAspect="1"/>
          </p:cNvPicPr>
          <p:nvPr/>
        </p:nvPicPr>
        <p:blipFill rotWithShape="1">
          <a:blip r:embed="rId6" cstate="print"/>
          <a:srcRect l="7089" t="10627" r="6819" b="4260"/>
          <a:stretch/>
        </p:blipFill>
        <p:spPr>
          <a:xfrm>
            <a:off x="8412367" y="494360"/>
            <a:ext cx="875825" cy="597680"/>
          </a:xfrm>
          <a:prstGeom prst="rect">
            <a:avLst/>
          </a:prstGeom>
        </p:spPr>
      </p:pic>
      <p:pic>
        <p:nvPicPr>
          <p:cNvPr id="7" name="Picture 6"/>
          <p:cNvPicPr>
            <a:picLocks noChangeAspect="1"/>
          </p:cNvPicPr>
          <p:nvPr/>
        </p:nvPicPr>
        <p:blipFill rotWithShape="1">
          <a:blip r:embed="rId7" cstate="print"/>
          <a:srcRect l="7089" t="10627" r="6819" b="4260"/>
          <a:stretch/>
        </p:blipFill>
        <p:spPr>
          <a:xfrm>
            <a:off x="974788" y="3686894"/>
            <a:ext cx="981186" cy="669580"/>
          </a:xfrm>
          <a:prstGeom prst="rect">
            <a:avLst/>
          </a:prstGeom>
        </p:spPr>
      </p:pic>
      <p:pic>
        <p:nvPicPr>
          <p:cNvPr id="8" name="Picture 7"/>
          <p:cNvPicPr>
            <a:picLocks noChangeAspect="1"/>
          </p:cNvPicPr>
          <p:nvPr/>
        </p:nvPicPr>
        <p:blipFill rotWithShape="1">
          <a:blip r:embed="rId8" cstate="print"/>
          <a:srcRect l="7089" t="10627" r="6819" b="4260"/>
          <a:stretch/>
        </p:blipFill>
        <p:spPr>
          <a:xfrm>
            <a:off x="3338308" y="760241"/>
            <a:ext cx="1194287" cy="815004"/>
          </a:xfrm>
          <a:prstGeom prst="rect">
            <a:avLst/>
          </a:prstGeom>
        </p:spPr>
      </p:pic>
      <p:pic>
        <p:nvPicPr>
          <p:cNvPr id="9" name="Picture 8"/>
          <p:cNvPicPr>
            <a:picLocks noChangeAspect="1"/>
          </p:cNvPicPr>
          <p:nvPr/>
        </p:nvPicPr>
        <p:blipFill rotWithShape="1">
          <a:blip r:embed="rId9" cstate="print"/>
          <a:srcRect l="7089" t="10627" r="6819" b="4260"/>
          <a:stretch/>
        </p:blipFill>
        <p:spPr>
          <a:xfrm>
            <a:off x="4603556" y="4683839"/>
            <a:ext cx="1188246" cy="810882"/>
          </a:xfrm>
          <a:prstGeom prst="rect">
            <a:avLst/>
          </a:prstGeom>
        </p:spPr>
      </p:pic>
      <p:pic>
        <p:nvPicPr>
          <p:cNvPr id="10" name="Picture 9"/>
          <p:cNvPicPr>
            <a:picLocks noChangeAspect="1"/>
          </p:cNvPicPr>
          <p:nvPr/>
        </p:nvPicPr>
        <p:blipFill rotWithShape="1">
          <a:blip r:embed="rId10" cstate="print"/>
          <a:srcRect l="7089" t="10627" r="6819" b="4260"/>
          <a:stretch/>
        </p:blipFill>
        <p:spPr>
          <a:xfrm>
            <a:off x="10417807" y="1473803"/>
            <a:ext cx="1109127" cy="756890"/>
          </a:xfrm>
          <a:prstGeom prst="rect">
            <a:avLst/>
          </a:prstGeom>
        </p:spPr>
      </p:pic>
      <p:pic>
        <p:nvPicPr>
          <p:cNvPr id="11" name="Picture 10"/>
          <p:cNvPicPr>
            <a:picLocks noChangeAspect="1"/>
          </p:cNvPicPr>
          <p:nvPr/>
        </p:nvPicPr>
        <p:blipFill rotWithShape="1">
          <a:blip r:embed="rId5" cstate="print"/>
          <a:srcRect l="7089" t="10627" r="6819" b="4260"/>
          <a:stretch/>
        </p:blipFill>
        <p:spPr>
          <a:xfrm>
            <a:off x="7662034" y="3971368"/>
            <a:ext cx="750333" cy="512042"/>
          </a:xfrm>
          <a:prstGeom prst="rect">
            <a:avLst/>
          </a:prstGeom>
        </p:spPr>
      </p:pic>
      <p:pic>
        <p:nvPicPr>
          <p:cNvPr id="12" name="Picture 11"/>
          <p:cNvPicPr>
            <a:picLocks noChangeAspect="1"/>
          </p:cNvPicPr>
          <p:nvPr/>
        </p:nvPicPr>
        <p:blipFill rotWithShape="1">
          <a:blip r:embed="rId9" cstate="print"/>
          <a:srcRect l="7089" t="10627" r="6819" b="4260"/>
          <a:stretch/>
        </p:blipFill>
        <p:spPr>
          <a:xfrm>
            <a:off x="8047915" y="1134308"/>
            <a:ext cx="1188246" cy="810882"/>
          </a:xfrm>
          <a:prstGeom prst="rect">
            <a:avLst/>
          </a:prstGeom>
        </p:spPr>
      </p:pic>
      <p:grpSp>
        <p:nvGrpSpPr>
          <p:cNvPr id="13" name="Group 12">
            <a:extLst>
              <a:ext uri="{FF2B5EF4-FFF2-40B4-BE49-F238E27FC236}">
                <a16:creationId xmlns:a16="http://schemas.microsoft.com/office/drawing/2014/main" id="{1361D279-031C-47B1-AB33-3A02EB9F2249}"/>
              </a:ext>
            </a:extLst>
          </p:cNvPr>
          <p:cNvGrpSpPr/>
          <p:nvPr/>
        </p:nvGrpSpPr>
        <p:grpSpPr>
          <a:xfrm>
            <a:off x="1403540" y="1286658"/>
            <a:ext cx="8637358" cy="4146275"/>
            <a:chOff x="1403540" y="1286658"/>
            <a:chExt cx="8637358" cy="4146275"/>
          </a:xfrm>
        </p:grpSpPr>
        <p:sp>
          <p:nvSpPr>
            <p:cNvPr id="14" name="Rounded Rectangle 23">
              <a:extLst>
                <a:ext uri="{FF2B5EF4-FFF2-40B4-BE49-F238E27FC236}">
                  <a16:creationId xmlns:a16="http://schemas.microsoft.com/office/drawing/2014/main" id="{A43B085B-C0CD-420A-AF0C-022156BFD515}"/>
                </a:ext>
              </a:extLst>
            </p:cNvPr>
            <p:cNvSpPr/>
            <p:nvPr/>
          </p:nvSpPr>
          <p:spPr>
            <a:xfrm>
              <a:off x="1403540" y="1286658"/>
              <a:ext cx="8637358" cy="4146275"/>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27AA2AF9-8FDF-4592-8AD4-DC004648DACA}"/>
                </a:ext>
              </a:extLst>
            </p:cNvPr>
            <p:cNvSpPr txBox="1"/>
            <p:nvPr/>
          </p:nvSpPr>
          <p:spPr>
            <a:xfrm>
              <a:off x="1889219" y="1641029"/>
              <a:ext cx="7665999" cy="341632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Các bạn ơi! Những chiếc tàu ngoài hành tinh (UFO) đang bị mắc kẹt, do không giải mã các tín hiệu vệ tinh. HÃY GIÚP CÁC BẠN ẤY NHÉ! Mỗi tín hiệu đúng, 1 chiếc UFO sẽ được khởi động và về được hành </a:t>
              </a:r>
              <a:r>
                <a:rPr kumimoji="0" lang="en-US" sz="240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tiinh </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của mình.</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ounded Rectangle 27">
              <a:extLst>
                <a:ext uri="{FF2B5EF4-FFF2-40B4-BE49-F238E27FC236}">
                  <a16:creationId xmlns:a16="http://schemas.microsoft.com/office/drawing/2014/main" id="{74C2B5E5-7BA3-4B19-9CA5-A6E4B0D54987}"/>
                </a:ext>
              </a:extLst>
            </p:cNvPr>
            <p:cNvSpPr/>
            <p:nvPr/>
          </p:nvSpPr>
          <p:spPr>
            <a:xfrm>
              <a:off x="5039825" y="4632121"/>
              <a:ext cx="1316465" cy="510869"/>
            </a:xfrm>
            <a:prstGeom prst="roundRect">
              <a:avLst>
                <a:gd name="adj" fmla="val 50000"/>
              </a:avLst>
            </a:prstGeom>
            <a:solidFill>
              <a:srgbClr val="F7CC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ĐI NÀO</a:t>
              </a:r>
            </a:p>
          </p:txBody>
        </p:sp>
      </p:grpSp>
    </p:spTree>
    <p:extLst>
      <p:ext uri="{BB962C8B-B14F-4D97-AF65-F5344CB8AC3E}">
        <p14:creationId xmlns:p14="http://schemas.microsoft.com/office/powerpoint/2010/main" val="88771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par>
                                <p:cTn id="29" presetID="3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par>
                                <p:cTn id="35" presetID="3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par>
                                <p:cTn id="41" presetID="3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ppt_w</p:attrName>
                                        </p:attrNameLst>
                                      </p:cBhvr>
                                      <p:tavLst>
                                        <p:tav tm="0">
                                          <p:val>
                                            <p:fltVal val="0"/>
                                          </p:val>
                                        </p:tav>
                                        <p:tav tm="100000">
                                          <p:val>
                                            <p:strVal val="#ppt_w"/>
                                          </p:val>
                                        </p:tav>
                                      </p:tavLst>
                                    </p:anim>
                                    <p:anim calcmode="lin" valueType="num">
                                      <p:cBhvr>
                                        <p:cTn id="44" dur="1000" fill="hold"/>
                                        <p:tgtEl>
                                          <p:spTgt spid="12"/>
                                        </p:tgtEl>
                                        <p:attrNameLst>
                                          <p:attrName>ppt_h</p:attrName>
                                        </p:attrNameLst>
                                      </p:cBhvr>
                                      <p:tavLst>
                                        <p:tav tm="0">
                                          <p:val>
                                            <p:fltVal val="0"/>
                                          </p:val>
                                        </p:tav>
                                        <p:tav tm="100000">
                                          <p:val>
                                            <p:strVal val="#ppt_h"/>
                                          </p:val>
                                        </p:tav>
                                      </p:tavLst>
                                    </p:anim>
                                    <p:anim calcmode="lin" valueType="num">
                                      <p:cBhvr>
                                        <p:cTn id="45" dur="1000" fill="hold"/>
                                        <p:tgtEl>
                                          <p:spTgt spid="12"/>
                                        </p:tgtEl>
                                        <p:attrNameLst>
                                          <p:attrName>style.rotation</p:attrName>
                                        </p:attrNameLst>
                                      </p:cBhvr>
                                      <p:tavLst>
                                        <p:tav tm="0">
                                          <p:val>
                                            <p:fltVal val="90"/>
                                          </p:val>
                                        </p:tav>
                                        <p:tav tm="100000">
                                          <p:val>
                                            <p:fltVal val="0"/>
                                          </p:val>
                                        </p:tav>
                                      </p:tavLst>
                                    </p:anim>
                                    <p:animEffect transition="in" filter="fade">
                                      <p:cBhvr>
                                        <p:cTn id="46" dur="1000"/>
                                        <p:tgtEl>
                                          <p:spTgt spid="12"/>
                                        </p:tgtEl>
                                      </p:cBhvr>
                                    </p:animEffect>
                                  </p:childTnLst>
                                </p:cTn>
                              </p:par>
                              <p:par>
                                <p:cTn id="47" presetID="32" presetClass="emph" presetSubtype="0" repeatCount="indefinite" fill="hold" nodeType="withEffect">
                                  <p:stCondLst>
                                    <p:cond delay="0"/>
                                  </p:stCondLst>
                                  <p:endCondLst>
                                    <p:cond evt="onNext" delay="0">
                                      <p:tgtEl>
                                        <p:sldTgt/>
                                      </p:tgtEl>
                                    </p:cond>
                                  </p:endCondLst>
                                  <p:childTnLst>
                                    <p:animRot by="120000">
                                      <p:cBhvr>
                                        <p:cTn id="48" dur="100" fill="hold">
                                          <p:stCondLst>
                                            <p:cond delay="0"/>
                                          </p:stCondLst>
                                        </p:cTn>
                                        <p:tgtEl>
                                          <p:spTgt spid="5"/>
                                        </p:tgtEl>
                                        <p:attrNameLst>
                                          <p:attrName>r</p:attrName>
                                        </p:attrNameLst>
                                      </p:cBhvr>
                                    </p:animRot>
                                    <p:animRot by="-240000">
                                      <p:cBhvr>
                                        <p:cTn id="49" dur="200" fill="hold">
                                          <p:stCondLst>
                                            <p:cond delay="200"/>
                                          </p:stCondLst>
                                        </p:cTn>
                                        <p:tgtEl>
                                          <p:spTgt spid="5"/>
                                        </p:tgtEl>
                                        <p:attrNameLst>
                                          <p:attrName>r</p:attrName>
                                        </p:attrNameLst>
                                      </p:cBhvr>
                                    </p:animRot>
                                    <p:animRot by="240000">
                                      <p:cBhvr>
                                        <p:cTn id="50" dur="200" fill="hold">
                                          <p:stCondLst>
                                            <p:cond delay="400"/>
                                          </p:stCondLst>
                                        </p:cTn>
                                        <p:tgtEl>
                                          <p:spTgt spid="5"/>
                                        </p:tgtEl>
                                        <p:attrNameLst>
                                          <p:attrName>r</p:attrName>
                                        </p:attrNameLst>
                                      </p:cBhvr>
                                    </p:animRot>
                                    <p:animRot by="-240000">
                                      <p:cBhvr>
                                        <p:cTn id="51" dur="200" fill="hold">
                                          <p:stCondLst>
                                            <p:cond delay="600"/>
                                          </p:stCondLst>
                                        </p:cTn>
                                        <p:tgtEl>
                                          <p:spTgt spid="5"/>
                                        </p:tgtEl>
                                        <p:attrNameLst>
                                          <p:attrName>r</p:attrName>
                                        </p:attrNameLst>
                                      </p:cBhvr>
                                    </p:animRot>
                                    <p:animRot by="120000">
                                      <p:cBhvr>
                                        <p:cTn id="52" dur="200" fill="hold">
                                          <p:stCondLst>
                                            <p:cond delay="800"/>
                                          </p:stCondLst>
                                        </p:cTn>
                                        <p:tgtEl>
                                          <p:spTgt spid="5"/>
                                        </p:tgtEl>
                                        <p:attrNameLst>
                                          <p:attrName>r</p:attrName>
                                        </p:attrNameLst>
                                      </p:cBhvr>
                                    </p:animRot>
                                  </p:childTnLst>
                                </p:cTn>
                              </p:par>
                              <p:par>
                                <p:cTn id="53" presetID="32" presetClass="emph" presetSubtype="0" repeatCount="indefinite" fill="hold" nodeType="withEffect">
                                  <p:stCondLst>
                                    <p:cond delay="0"/>
                                  </p:stCondLst>
                                  <p:endCondLst>
                                    <p:cond evt="onNext" delay="0">
                                      <p:tgtEl>
                                        <p:sldTgt/>
                                      </p:tgtEl>
                                    </p:cond>
                                  </p:endCondLst>
                                  <p:childTnLst>
                                    <p:animRot by="120000">
                                      <p:cBhvr>
                                        <p:cTn id="54" dur="100" fill="hold">
                                          <p:stCondLst>
                                            <p:cond delay="0"/>
                                          </p:stCondLst>
                                        </p:cTn>
                                        <p:tgtEl>
                                          <p:spTgt spid="6"/>
                                        </p:tgtEl>
                                        <p:attrNameLst>
                                          <p:attrName>r</p:attrName>
                                        </p:attrNameLst>
                                      </p:cBhvr>
                                    </p:animRot>
                                    <p:animRot by="-240000">
                                      <p:cBhvr>
                                        <p:cTn id="55" dur="200" fill="hold">
                                          <p:stCondLst>
                                            <p:cond delay="200"/>
                                          </p:stCondLst>
                                        </p:cTn>
                                        <p:tgtEl>
                                          <p:spTgt spid="6"/>
                                        </p:tgtEl>
                                        <p:attrNameLst>
                                          <p:attrName>r</p:attrName>
                                        </p:attrNameLst>
                                      </p:cBhvr>
                                    </p:animRot>
                                    <p:animRot by="240000">
                                      <p:cBhvr>
                                        <p:cTn id="56" dur="200" fill="hold">
                                          <p:stCondLst>
                                            <p:cond delay="400"/>
                                          </p:stCondLst>
                                        </p:cTn>
                                        <p:tgtEl>
                                          <p:spTgt spid="6"/>
                                        </p:tgtEl>
                                        <p:attrNameLst>
                                          <p:attrName>r</p:attrName>
                                        </p:attrNameLst>
                                      </p:cBhvr>
                                    </p:animRot>
                                    <p:animRot by="-240000">
                                      <p:cBhvr>
                                        <p:cTn id="57" dur="200" fill="hold">
                                          <p:stCondLst>
                                            <p:cond delay="600"/>
                                          </p:stCondLst>
                                        </p:cTn>
                                        <p:tgtEl>
                                          <p:spTgt spid="6"/>
                                        </p:tgtEl>
                                        <p:attrNameLst>
                                          <p:attrName>r</p:attrName>
                                        </p:attrNameLst>
                                      </p:cBhvr>
                                    </p:animRot>
                                    <p:animRot by="120000">
                                      <p:cBhvr>
                                        <p:cTn id="58" dur="200" fill="hold">
                                          <p:stCondLst>
                                            <p:cond delay="800"/>
                                          </p:stCondLst>
                                        </p:cTn>
                                        <p:tgtEl>
                                          <p:spTgt spid="6"/>
                                        </p:tgtEl>
                                        <p:attrNameLst>
                                          <p:attrName>r</p:attrName>
                                        </p:attrNameLst>
                                      </p:cBhvr>
                                    </p:animRot>
                                  </p:childTnLst>
                                </p:cTn>
                              </p:par>
                              <p:par>
                                <p:cTn id="59" presetID="32" presetClass="emph" presetSubtype="0" repeatCount="indefinite" fill="hold" nodeType="withEffect">
                                  <p:stCondLst>
                                    <p:cond delay="0"/>
                                  </p:stCondLst>
                                  <p:endCondLst>
                                    <p:cond evt="onNext" delay="0">
                                      <p:tgtEl>
                                        <p:sldTgt/>
                                      </p:tgtEl>
                                    </p:cond>
                                  </p:endCondLst>
                                  <p:childTnLst>
                                    <p:animRot by="120000">
                                      <p:cBhvr>
                                        <p:cTn id="60" dur="100" fill="hold">
                                          <p:stCondLst>
                                            <p:cond delay="0"/>
                                          </p:stCondLst>
                                        </p:cTn>
                                        <p:tgtEl>
                                          <p:spTgt spid="7"/>
                                        </p:tgtEl>
                                        <p:attrNameLst>
                                          <p:attrName>r</p:attrName>
                                        </p:attrNameLst>
                                      </p:cBhvr>
                                    </p:animRot>
                                    <p:animRot by="-240000">
                                      <p:cBhvr>
                                        <p:cTn id="61" dur="200" fill="hold">
                                          <p:stCondLst>
                                            <p:cond delay="200"/>
                                          </p:stCondLst>
                                        </p:cTn>
                                        <p:tgtEl>
                                          <p:spTgt spid="7"/>
                                        </p:tgtEl>
                                        <p:attrNameLst>
                                          <p:attrName>r</p:attrName>
                                        </p:attrNameLst>
                                      </p:cBhvr>
                                    </p:animRot>
                                    <p:animRot by="240000">
                                      <p:cBhvr>
                                        <p:cTn id="62" dur="200" fill="hold">
                                          <p:stCondLst>
                                            <p:cond delay="400"/>
                                          </p:stCondLst>
                                        </p:cTn>
                                        <p:tgtEl>
                                          <p:spTgt spid="7"/>
                                        </p:tgtEl>
                                        <p:attrNameLst>
                                          <p:attrName>r</p:attrName>
                                        </p:attrNameLst>
                                      </p:cBhvr>
                                    </p:animRot>
                                    <p:animRot by="-240000">
                                      <p:cBhvr>
                                        <p:cTn id="63" dur="200" fill="hold">
                                          <p:stCondLst>
                                            <p:cond delay="600"/>
                                          </p:stCondLst>
                                        </p:cTn>
                                        <p:tgtEl>
                                          <p:spTgt spid="7"/>
                                        </p:tgtEl>
                                        <p:attrNameLst>
                                          <p:attrName>r</p:attrName>
                                        </p:attrNameLst>
                                      </p:cBhvr>
                                    </p:animRot>
                                    <p:animRot by="120000">
                                      <p:cBhvr>
                                        <p:cTn id="64" dur="200" fill="hold">
                                          <p:stCondLst>
                                            <p:cond delay="800"/>
                                          </p:stCondLst>
                                        </p:cTn>
                                        <p:tgtEl>
                                          <p:spTgt spid="7"/>
                                        </p:tgtEl>
                                        <p:attrNameLst>
                                          <p:attrName>r</p:attrName>
                                        </p:attrNameLst>
                                      </p:cBhvr>
                                    </p:animRot>
                                  </p:childTnLst>
                                </p:cTn>
                              </p:par>
                              <p:par>
                                <p:cTn id="65" presetID="32" presetClass="emph" presetSubtype="0" repeatCount="indefinite" fill="hold" nodeType="withEffect">
                                  <p:stCondLst>
                                    <p:cond delay="0"/>
                                  </p:stCondLst>
                                  <p:endCondLst>
                                    <p:cond evt="onNext" delay="0">
                                      <p:tgtEl>
                                        <p:sldTgt/>
                                      </p:tgtEl>
                                    </p:cond>
                                  </p:endCondLst>
                                  <p:childTnLst>
                                    <p:animRot by="120000">
                                      <p:cBhvr>
                                        <p:cTn id="66" dur="100" fill="hold">
                                          <p:stCondLst>
                                            <p:cond delay="0"/>
                                          </p:stCondLst>
                                        </p:cTn>
                                        <p:tgtEl>
                                          <p:spTgt spid="8"/>
                                        </p:tgtEl>
                                        <p:attrNameLst>
                                          <p:attrName>r</p:attrName>
                                        </p:attrNameLst>
                                      </p:cBhvr>
                                    </p:animRot>
                                    <p:animRot by="-240000">
                                      <p:cBhvr>
                                        <p:cTn id="67" dur="200" fill="hold">
                                          <p:stCondLst>
                                            <p:cond delay="200"/>
                                          </p:stCondLst>
                                        </p:cTn>
                                        <p:tgtEl>
                                          <p:spTgt spid="8"/>
                                        </p:tgtEl>
                                        <p:attrNameLst>
                                          <p:attrName>r</p:attrName>
                                        </p:attrNameLst>
                                      </p:cBhvr>
                                    </p:animRot>
                                    <p:animRot by="240000">
                                      <p:cBhvr>
                                        <p:cTn id="68" dur="200" fill="hold">
                                          <p:stCondLst>
                                            <p:cond delay="400"/>
                                          </p:stCondLst>
                                        </p:cTn>
                                        <p:tgtEl>
                                          <p:spTgt spid="8"/>
                                        </p:tgtEl>
                                        <p:attrNameLst>
                                          <p:attrName>r</p:attrName>
                                        </p:attrNameLst>
                                      </p:cBhvr>
                                    </p:animRot>
                                    <p:animRot by="-240000">
                                      <p:cBhvr>
                                        <p:cTn id="69" dur="200" fill="hold">
                                          <p:stCondLst>
                                            <p:cond delay="600"/>
                                          </p:stCondLst>
                                        </p:cTn>
                                        <p:tgtEl>
                                          <p:spTgt spid="8"/>
                                        </p:tgtEl>
                                        <p:attrNameLst>
                                          <p:attrName>r</p:attrName>
                                        </p:attrNameLst>
                                      </p:cBhvr>
                                    </p:animRot>
                                    <p:animRot by="120000">
                                      <p:cBhvr>
                                        <p:cTn id="70" dur="200" fill="hold">
                                          <p:stCondLst>
                                            <p:cond delay="800"/>
                                          </p:stCondLst>
                                        </p:cTn>
                                        <p:tgtEl>
                                          <p:spTgt spid="8"/>
                                        </p:tgtEl>
                                        <p:attrNameLst>
                                          <p:attrName>r</p:attrName>
                                        </p:attrNameLst>
                                      </p:cBhvr>
                                    </p:animRot>
                                  </p:childTnLst>
                                </p:cTn>
                              </p:par>
                              <p:par>
                                <p:cTn id="71" presetID="32" presetClass="emph" presetSubtype="0" repeatCount="indefinite" fill="hold" nodeType="withEffect">
                                  <p:stCondLst>
                                    <p:cond delay="0"/>
                                  </p:stCondLst>
                                  <p:endCondLst>
                                    <p:cond evt="onNext" delay="0">
                                      <p:tgtEl>
                                        <p:sldTgt/>
                                      </p:tgtEl>
                                    </p:cond>
                                  </p:endCondLst>
                                  <p:childTnLst>
                                    <p:animRot by="120000">
                                      <p:cBhvr>
                                        <p:cTn id="72" dur="100" fill="hold">
                                          <p:stCondLst>
                                            <p:cond delay="0"/>
                                          </p:stCondLst>
                                        </p:cTn>
                                        <p:tgtEl>
                                          <p:spTgt spid="9"/>
                                        </p:tgtEl>
                                        <p:attrNameLst>
                                          <p:attrName>r</p:attrName>
                                        </p:attrNameLst>
                                      </p:cBhvr>
                                    </p:animRot>
                                    <p:animRot by="-240000">
                                      <p:cBhvr>
                                        <p:cTn id="73" dur="200" fill="hold">
                                          <p:stCondLst>
                                            <p:cond delay="200"/>
                                          </p:stCondLst>
                                        </p:cTn>
                                        <p:tgtEl>
                                          <p:spTgt spid="9"/>
                                        </p:tgtEl>
                                        <p:attrNameLst>
                                          <p:attrName>r</p:attrName>
                                        </p:attrNameLst>
                                      </p:cBhvr>
                                    </p:animRot>
                                    <p:animRot by="240000">
                                      <p:cBhvr>
                                        <p:cTn id="74" dur="200" fill="hold">
                                          <p:stCondLst>
                                            <p:cond delay="400"/>
                                          </p:stCondLst>
                                        </p:cTn>
                                        <p:tgtEl>
                                          <p:spTgt spid="9"/>
                                        </p:tgtEl>
                                        <p:attrNameLst>
                                          <p:attrName>r</p:attrName>
                                        </p:attrNameLst>
                                      </p:cBhvr>
                                    </p:animRot>
                                    <p:animRot by="-240000">
                                      <p:cBhvr>
                                        <p:cTn id="75" dur="200" fill="hold">
                                          <p:stCondLst>
                                            <p:cond delay="600"/>
                                          </p:stCondLst>
                                        </p:cTn>
                                        <p:tgtEl>
                                          <p:spTgt spid="9"/>
                                        </p:tgtEl>
                                        <p:attrNameLst>
                                          <p:attrName>r</p:attrName>
                                        </p:attrNameLst>
                                      </p:cBhvr>
                                    </p:animRot>
                                    <p:animRot by="120000">
                                      <p:cBhvr>
                                        <p:cTn id="76" dur="200" fill="hold">
                                          <p:stCondLst>
                                            <p:cond delay="800"/>
                                          </p:stCondLst>
                                        </p:cTn>
                                        <p:tgtEl>
                                          <p:spTgt spid="9"/>
                                        </p:tgtEl>
                                        <p:attrNameLst>
                                          <p:attrName>r</p:attrName>
                                        </p:attrNameLst>
                                      </p:cBhvr>
                                    </p:animRot>
                                  </p:childTnLst>
                                </p:cTn>
                              </p:par>
                              <p:par>
                                <p:cTn id="77" presetID="32" presetClass="emph" presetSubtype="0" repeatCount="indefinite" fill="hold" nodeType="withEffect">
                                  <p:stCondLst>
                                    <p:cond delay="0"/>
                                  </p:stCondLst>
                                  <p:endCondLst>
                                    <p:cond evt="onNext" delay="0">
                                      <p:tgtEl>
                                        <p:sldTgt/>
                                      </p:tgtEl>
                                    </p:cond>
                                  </p:endCondLst>
                                  <p:childTnLst>
                                    <p:animRot by="120000">
                                      <p:cBhvr>
                                        <p:cTn id="78" dur="100" fill="hold">
                                          <p:stCondLst>
                                            <p:cond delay="0"/>
                                          </p:stCondLst>
                                        </p:cTn>
                                        <p:tgtEl>
                                          <p:spTgt spid="10"/>
                                        </p:tgtEl>
                                        <p:attrNameLst>
                                          <p:attrName>r</p:attrName>
                                        </p:attrNameLst>
                                      </p:cBhvr>
                                    </p:animRot>
                                    <p:animRot by="-240000">
                                      <p:cBhvr>
                                        <p:cTn id="79" dur="200" fill="hold">
                                          <p:stCondLst>
                                            <p:cond delay="200"/>
                                          </p:stCondLst>
                                        </p:cTn>
                                        <p:tgtEl>
                                          <p:spTgt spid="10"/>
                                        </p:tgtEl>
                                        <p:attrNameLst>
                                          <p:attrName>r</p:attrName>
                                        </p:attrNameLst>
                                      </p:cBhvr>
                                    </p:animRot>
                                    <p:animRot by="240000">
                                      <p:cBhvr>
                                        <p:cTn id="80" dur="200" fill="hold">
                                          <p:stCondLst>
                                            <p:cond delay="400"/>
                                          </p:stCondLst>
                                        </p:cTn>
                                        <p:tgtEl>
                                          <p:spTgt spid="10"/>
                                        </p:tgtEl>
                                        <p:attrNameLst>
                                          <p:attrName>r</p:attrName>
                                        </p:attrNameLst>
                                      </p:cBhvr>
                                    </p:animRot>
                                    <p:animRot by="-240000">
                                      <p:cBhvr>
                                        <p:cTn id="81" dur="200" fill="hold">
                                          <p:stCondLst>
                                            <p:cond delay="600"/>
                                          </p:stCondLst>
                                        </p:cTn>
                                        <p:tgtEl>
                                          <p:spTgt spid="10"/>
                                        </p:tgtEl>
                                        <p:attrNameLst>
                                          <p:attrName>r</p:attrName>
                                        </p:attrNameLst>
                                      </p:cBhvr>
                                    </p:animRot>
                                    <p:animRot by="120000">
                                      <p:cBhvr>
                                        <p:cTn id="82" dur="200" fill="hold">
                                          <p:stCondLst>
                                            <p:cond delay="800"/>
                                          </p:stCondLst>
                                        </p:cTn>
                                        <p:tgtEl>
                                          <p:spTgt spid="10"/>
                                        </p:tgtEl>
                                        <p:attrNameLst>
                                          <p:attrName>r</p:attrName>
                                        </p:attrNameLst>
                                      </p:cBhvr>
                                    </p:animRot>
                                  </p:childTnLst>
                                </p:cTn>
                              </p:par>
                              <p:par>
                                <p:cTn id="83" presetID="32" presetClass="emph" presetSubtype="0" repeatCount="indefinite" fill="hold" nodeType="withEffect">
                                  <p:stCondLst>
                                    <p:cond delay="0"/>
                                  </p:stCondLst>
                                  <p:endCondLst>
                                    <p:cond evt="onNext" delay="0">
                                      <p:tgtEl>
                                        <p:sldTgt/>
                                      </p:tgtEl>
                                    </p:cond>
                                  </p:endCondLst>
                                  <p:childTnLst>
                                    <p:animRot by="120000">
                                      <p:cBhvr>
                                        <p:cTn id="84" dur="100" fill="hold">
                                          <p:stCondLst>
                                            <p:cond delay="0"/>
                                          </p:stCondLst>
                                        </p:cTn>
                                        <p:tgtEl>
                                          <p:spTgt spid="11"/>
                                        </p:tgtEl>
                                        <p:attrNameLst>
                                          <p:attrName>r</p:attrName>
                                        </p:attrNameLst>
                                      </p:cBhvr>
                                    </p:animRot>
                                    <p:animRot by="-240000">
                                      <p:cBhvr>
                                        <p:cTn id="85" dur="200" fill="hold">
                                          <p:stCondLst>
                                            <p:cond delay="200"/>
                                          </p:stCondLst>
                                        </p:cTn>
                                        <p:tgtEl>
                                          <p:spTgt spid="11"/>
                                        </p:tgtEl>
                                        <p:attrNameLst>
                                          <p:attrName>r</p:attrName>
                                        </p:attrNameLst>
                                      </p:cBhvr>
                                    </p:animRot>
                                    <p:animRot by="240000">
                                      <p:cBhvr>
                                        <p:cTn id="86" dur="200" fill="hold">
                                          <p:stCondLst>
                                            <p:cond delay="400"/>
                                          </p:stCondLst>
                                        </p:cTn>
                                        <p:tgtEl>
                                          <p:spTgt spid="11"/>
                                        </p:tgtEl>
                                        <p:attrNameLst>
                                          <p:attrName>r</p:attrName>
                                        </p:attrNameLst>
                                      </p:cBhvr>
                                    </p:animRot>
                                    <p:animRot by="-240000">
                                      <p:cBhvr>
                                        <p:cTn id="87" dur="200" fill="hold">
                                          <p:stCondLst>
                                            <p:cond delay="600"/>
                                          </p:stCondLst>
                                        </p:cTn>
                                        <p:tgtEl>
                                          <p:spTgt spid="11"/>
                                        </p:tgtEl>
                                        <p:attrNameLst>
                                          <p:attrName>r</p:attrName>
                                        </p:attrNameLst>
                                      </p:cBhvr>
                                    </p:animRot>
                                    <p:animRot by="120000">
                                      <p:cBhvr>
                                        <p:cTn id="88" dur="200" fill="hold">
                                          <p:stCondLst>
                                            <p:cond delay="800"/>
                                          </p:stCondLst>
                                        </p:cTn>
                                        <p:tgtEl>
                                          <p:spTgt spid="11"/>
                                        </p:tgtEl>
                                        <p:attrNameLst>
                                          <p:attrName>r</p:attrName>
                                        </p:attrNameLst>
                                      </p:cBhvr>
                                    </p:animRot>
                                  </p:childTnLst>
                                </p:cTn>
                              </p:par>
                              <p:par>
                                <p:cTn id="89" presetID="32" presetClass="emph" presetSubtype="0" repeatCount="indefinite" fill="hold" nodeType="withEffect">
                                  <p:stCondLst>
                                    <p:cond delay="0"/>
                                  </p:stCondLst>
                                  <p:endCondLst>
                                    <p:cond evt="onNext" delay="0">
                                      <p:tgtEl>
                                        <p:sldTgt/>
                                      </p:tgtEl>
                                    </p:cond>
                                  </p:endCondLst>
                                  <p:childTnLst>
                                    <p:animRot by="120000">
                                      <p:cBhvr>
                                        <p:cTn id="90" dur="100" fill="hold">
                                          <p:stCondLst>
                                            <p:cond delay="0"/>
                                          </p:stCondLst>
                                        </p:cTn>
                                        <p:tgtEl>
                                          <p:spTgt spid="12"/>
                                        </p:tgtEl>
                                        <p:attrNameLst>
                                          <p:attrName>r</p:attrName>
                                        </p:attrNameLst>
                                      </p:cBhvr>
                                    </p:animRot>
                                    <p:animRot by="-240000">
                                      <p:cBhvr>
                                        <p:cTn id="91" dur="200" fill="hold">
                                          <p:stCondLst>
                                            <p:cond delay="200"/>
                                          </p:stCondLst>
                                        </p:cTn>
                                        <p:tgtEl>
                                          <p:spTgt spid="12"/>
                                        </p:tgtEl>
                                        <p:attrNameLst>
                                          <p:attrName>r</p:attrName>
                                        </p:attrNameLst>
                                      </p:cBhvr>
                                    </p:animRot>
                                    <p:animRot by="240000">
                                      <p:cBhvr>
                                        <p:cTn id="92" dur="200" fill="hold">
                                          <p:stCondLst>
                                            <p:cond delay="400"/>
                                          </p:stCondLst>
                                        </p:cTn>
                                        <p:tgtEl>
                                          <p:spTgt spid="12"/>
                                        </p:tgtEl>
                                        <p:attrNameLst>
                                          <p:attrName>r</p:attrName>
                                        </p:attrNameLst>
                                      </p:cBhvr>
                                    </p:animRot>
                                    <p:animRot by="-240000">
                                      <p:cBhvr>
                                        <p:cTn id="93" dur="200" fill="hold">
                                          <p:stCondLst>
                                            <p:cond delay="600"/>
                                          </p:stCondLst>
                                        </p:cTn>
                                        <p:tgtEl>
                                          <p:spTgt spid="12"/>
                                        </p:tgtEl>
                                        <p:attrNameLst>
                                          <p:attrName>r</p:attrName>
                                        </p:attrNameLst>
                                      </p:cBhvr>
                                    </p:animRot>
                                    <p:animRot by="120000">
                                      <p:cBhvr>
                                        <p:cTn id="94" dur="200" fill="hold">
                                          <p:stCondLst>
                                            <p:cond delay="800"/>
                                          </p:stCondLst>
                                        </p:cTn>
                                        <p:tgtEl>
                                          <p:spTgt spid="12"/>
                                        </p:tgtEl>
                                        <p:attrNameLst>
                                          <p:attrName>r</p:attrName>
                                        </p:attrNameLst>
                                      </p:cBhvr>
                                    </p:animRot>
                                  </p:childTnLst>
                                </p:cTn>
                              </p:par>
                              <p:par>
                                <p:cTn id="95" presetID="42" presetClass="entr" presetSubtype="0" fill="hold" nodeType="with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fade">
                                      <p:cBhvr>
                                        <p:cTn id="97" dur="1000"/>
                                        <p:tgtEl>
                                          <p:spTgt spid="13"/>
                                        </p:tgtEl>
                                      </p:cBhvr>
                                    </p:animEffect>
                                    <p:anim calcmode="lin" valueType="num">
                                      <p:cBhvr>
                                        <p:cTn id="98" dur="1000" fill="hold"/>
                                        <p:tgtEl>
                                          <p:spTgt spid="13"/>
                                        </p:tgtEl>
                                        <p:attrNameLst>
                                          <p:attrName>ppt_x</p:attrName>
                                        </p:attrNameLst>
                                      </p:cBhvr>
                                      <p:tavLst>
                                        <p:tav tm="0">
                                          <p:val>
                                            <p:strVal val="#ppt_x"/>
                                          </p:val>
                                        </p:tav>
                                        <p:tav tm="100000">
                                          <p:val>
                                            <p:strVal val="#ppt_x"/>
                                          </p:val>
                                        </p:tav>
                                      </p:tavLst>
                                    </p:anim>
                                    <p:anim calcmode="lin" valueType="num">
                                      <p:cBhvr>
                                        <p:cTn id="9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9609" b="19010"/>
          <a:stretch/>
        </p:blipFill>
        <p:spPr>
          <a:xfrm>
            <a:off x="24689" y="-71438"/>
            <a:ext cx="12292013" cy="6929438"/>
          </a:xfrm>
          <a:prstGeom prst="rect">
            <a:avLst/>
          </a:prstGeom>
        </p:spPr>
      </p:pic>
      <p:pic>
        <p:nvPicPr>
          <p:cNvPr id="3" name="Picture 2">
            <a:extLst>
              <a:ext uri="{FF2B5EF4-FFF2-40B4-BE49-F238E27FC236}">
                <a16:creationId xmlns:a16="http://schemas.microsoft.com/office/drawing/2014/main" id="{0DEA9DE9-7908-445F-9FD3-B58D1F89EE9B}"/>
              </a:ext>
            </a:extLst>
          </p:cNvPr>
          <p:cNvPicPr>
            <a:picLocks noChangeAspect="1"/>
          </p:cNvPicPr>
          <p:nvPr/>
        </p:nvPicPr>
        <p:blipFill>
          <a:blip r:embed="rId3"/>
          <a:stretch>
            <a:fillRect/>
          </a:stretch>
        </p:blipFill>
        <p:spPr>
          <a:xfrm>
            <a:off x="26101" y="0"/>
            <a:ext cx="12290601" cy="685859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21" y="-431188"/>
            <a:ext cx="2256440" cy="2256440"/>
          </a:xfrm>
          <a:prstGeom prst="rect">
            <a:avLst/>
          </a:prstGeom>
        </p:spPr>
      </p:pic>
      <p:pic>
        <p:nvPicPr>
          <p:cNvPr id="5" name="Picture 4">
            <a:hlinkClick r:id="rId5" action="ppaction://hlinksldjump"/>
          </p:cNvPr>
          <p:cNvPicPr>
            <a:picLocks noChangeAspect="1"/>
          </p:cNvPicPr>
          <p:nvPr/>
        </p:nvPicPr>
        <p:blipFill rotWithShape="1">
          <a:blip r:embed="rId6" cstate="print"/>
          <a:srcRect l="7089" t="10627" r="6819" b="4260"/>
          <a:stretch/>
        </p:blipFill>
        <p:spPr>
          <a:xfrm>
            <a:off x="3133386" y="642481"/>
            <a:ext cx="1188246" cy="810882"/>
          </a:xfrm>
          <a:prstGeom prst="rect">
            <a:avLst/>
          </a:prstGeom>
        </p:spPr>
      </p:pic>
      <p:pic>
        <p:nvPicPr>
          <p:cNvPr id="6" name="Picture 5">
            <a:hlinkClick r:id="rId7" action="ppaction://hlinksldjump"/>
          </p:cNvPr>
          <p:cNvPicPr>
            <a:picLocks noChangeAspect="1"/>
          </p:cNvPicPr>
          <p:nvPr/>
        </p:nvPicPr>
        <p:blipFill rotWithShape="1">
          <a:blip r:embed="rId6" cstate="print"/>
          <a:srcRect l="7089" t="10627" r="6819" b="4260"/>
          <a:stretch/>
        </p:blipFill>
        <p:spPr>
          <a:xfrm>
            <a:off x="2629687" y="3980035"/>
            <a:ext cx="1188246" cy="810882"/>
          </a:xfrm>
          <a:prstGeom prst="rect">
            <a:avLst/>
          </a:prstGeom>
        </p:spPr>
      </p:pic>
      <p:pic>
        <p:nvPicPr>
          <p:cNvPr id="7" name="Picture 6">
            <a:hlinkClick r:id="rId8" action="ppaction://hlinksldjump"/>
          </p:cNvPr>
          <p:cNvPicPr>
            <a:picLocks noChangeAspect="1"/>
          </p:cNvPicPr>
          <p:nvPr/>
        </p:nvPicPr>
        <p:blipFill rotWithShape="1">
          <a:blip r:embed="rId6" cstate="print"/>
          <a:srcRect l="7089" t="10627" r="6819" b="4260"/>
          <a:stretch/>
        </p:blipFill>
        <p:spPr>
          <a:xfrm>
            <a:off x="6722511" y="3988014"/>
            <a:ext cx="1188246" cy="810882"/>
          </a:xfrm>
          <a:prstGeom prst="rect">
            <a:avLst/>
          </a:prstGeom>
        </p:spPr>
      </p:pic>
      <p:pic>
        <p:nvPicPr>
          <p:cNvPr id="8" name="Picture 7">
            <a:hlinkClick r:id="rId9" action="ppaction://hlinksldjump"/>
          </p:cNvPr>
          <p:cNvPicPr>
            <a:picLocks noChangeAspect="1"/>
          </p:cNvPicPr>
          <p:nvPr/>
        </p:nvPicPr>
        <p:blipFill rotWithShape="1">
          <a:blip r:embed="rId6" cstate="print"/>
          <a:srcRect l="7089" t="10627" r="6819" b="4260"/>
          <a:stretch/>
        </p:blipFill>
        <p:spPr>
          <a:xfrm>
            <a:off x="7546241" y="1218124"/>
            <a:ext cx="1188246" cy="810882"/>
          </a:xfrm>
          <a:prstGeom prst="rect">
            <a:avLst/>
          </a:prstGeom>
        </p:spPr>
      </p:pic>
      <p:pic>
        <p:nvPicPr>
          <p:cNvPr id="9" name="13 Imagen">
            <a:hlinkClick r:id="rId10" action="ppaction://hlinksldjump"/>
            <a:extLst>
              <a:ext uri="{FF2B5EF4-FFF2-40B4-BE49-F238E27FC236}">
                <a16:creationId xmlns:a16="http://schemas.microsoft.com/office/drawing/2014/main" id="{F078D8A4-4F2F-4D14-BA8D-B6443B5386FD}"/>
              </a:ext>
            </a:extLst>
          </p:cNvPr>
          <p:cNvPicPr>
            <a:picLocks noChangeAspect="1"/>
          </p:cNvPicPr>
          <p:nvPr/>
        </p:nvPicPr>
        <p:blipFill>
          <a:blip r:embed="rId11" cstate="print"/>
          <a:stretch>
            <a:fillRect/>
          </a:stretch>
        </p:blipFill>
        <p:spPr>
          <a:xfrm>
            <a:off x="10591911" y="0"/>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2238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par>
                          <p:cTn id="19" fill="hold">
                            <p:stCondLst>
                              <p:cond delay="1000"/>
                            </p:stCondLst>
                            <p:childTnLst>
                              <p:par>
                                <p:cTn id="20" presetID="31" presetClass="exit" presetSubtype="0" fill="hold" nodeType="afterEffect">
                                  <p:stCondLst>
                                    <p:cond delay="0"/>
                                  </p:stCondLst>
                                  <p:childTnLst>
                                    <p:anim calcmode="lin" valueType="num">
                                      <p:cBhvr>
                                        <p:cTn id="21" dur="1000"/>
                                        <p:tgtEl>
                                          <p:spTgt spid="6"/>
                                        </p:tgtEl>
                                        <p:attrNameLst>
                                          <p:attrName>ppt_w</p:attrName>
                                        </p:attrNameLst>
                                      </p:cBhvr>
                                      <p:tavLst>
                                        <p:tav tm="0">
                                          <p:val>
                                            <p:strVal val="ppt_w"/>
                                          </p:val>
                                        </p:tav>
                                        <p:tav tm="100000">
                                          <p:val>
                                            <p:fltVal val="0"/>
                                          </p:val>
                                        </p:tav>
                                      </p:tavLst>
                                    </p:anim>
                                    <p:anim calcmode="lin" valueType="num">
                                      <p:cBhvr>
                                        <p:cTn id="22" dur="1000"/>
                                        <p:tgtEl>
                                          <p:spTgt spid="6"/>
                                        </p:tgtEl>
                                        <p:attrNameLst>
                                          <p:attrName>ppt_h</p:attrName>
                                        </p:attrNameLst>
                                      </p:cBhvr>
                                      <p:tavLst>
                                        <p:tav tm="0">
                                          <p:val>
                                            <p:strVal val="ppt_h"/>
                                          </p:val>
                                        </p:tav>
                                        <p:tav tm="100000">
                                          <p:val>
                                            <p:fltVal val="0"/>
                                          </p:val>
                                        </p:tav>
                                      </p:tavLst>
                                    </p:anim>
                                    <p:anim calcmode="lin" valueType="num">
                                      <p:cBhvr>
                                        <p:cTn id="23" dur="1000"/>
                                        <p:tgtEl>
                                          <p:spTgt spid="6"/>
                                        </p:tgtEl>
                                        <p:attrNameLst>
                                          <p:attrName>style.rotation</p:attrName>
                                        </p:attrNameLst>
                                      </p:cBhvr>
                                      <p:tavLst>
                                        <p:tav tm="0">
                                          <p:val>
                                            <p:fltVal val="0"/>
                                          </p:val>
                                        </p:tav>
                                        <p:tav tm="100000">
                                          <p:val>
                                            <p:fltVal val="90"/>
                                          </p:val>
                                        </p:tav>
                                      </p:tavLst>
                                    </p:anim>
                                    <p:animEffect transition="out" filter="fade">
                                      <p:cBhvr>
                                        <p:cTn id="24" dur="1000"/>
                                        <p:tgtEl>
                                          <p:spTgt spid="6"/>
                                        </p:tgtEl>
                                      </p:cBhvr>
                                    </p:animEffect>
                                    <p:set>
                                      <p:cBhvr>
                                        <p:cTn id="25"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8"/>
                                        </p:tgtEl>
                                        <p:attrNameLst>
                                          <p:attrName>r</p:attrName>
                                        </p:attrNameLst>
                                      </p:cBhvr>
                                    </p:animRot>
                                    <p:animRot by="-240000">
                                      <p:cBhvr>
                                        <p:cTn id="31" dur="200" fill="hold">
                                          <p:stCondLst>
                                            <p:cond delay="200"/>
                                          </p:stCondLst>
                                        </p:cTn>
                                        <p:tgtEl>
                                          <p:spTgt spid="8"/>
                                        </p:tgtEl>
                                        <p:attrNameLst>
                                          <p:attrName>r</p:attrName>
                                        </p:attrNameLst>
                                      </p:cBhvr>
                                    </p:animRot>
                                    <p:animRot by="240000">
                                      <p:cBhvr>
                                        <p:cTn id="32" dur="200" fill="hold">
                                          <p:stCondLst>
                                            <p:cond delay="400"/>
                                          </p:stCondLst>
                                        </p:cTn>
                                        <p:tgtEl>
                                          <p:spTgt spid="8"/>
                                        </p:tgtEl>
                                        <p:attrNameLst>
                                          <p:attrName>r</p:attrName>
                                        </p:attrNameLst>
                                      </p:cBhvr>
                                    </p:animRot>
                                    <p:animRot by="-240000">
                                      <p:cBhvr>
                                        <p:cTn id="33" dur="200" fill="hold">
                                          <p:stCondLst>
                                            <p:cond delay="600"/>
                                          </p:stCondLst>
                                        </p:cTn>
                                        <p:tgtEl>
                                          <p:spTgt spid="8"/>
                                        </p:tgtEl>
                                        <p:attrNameLst>
                                          <p:attrName>r</p:attrName>
                                        </p:attrNameLst>
                                      </p:cBhvr>
                                    </p:animRot>
                                    <p:animRot by="120000">
                                      <p:cBhvr>
                                        <p:cTn id="34" dur="200" fill="hold">
                                          <p:stCondLst>
                                            <p:cond delay="800"/>
                                          </p:stCondLst>
                                        </p:cTn>
                                        <p:tgtEl>
                                          <p:spTgt spid="8"/>
                                        </p:tgtEl>
                                        <p:attrNameLst>
                                          <p:attrName>r</p:attrName>
                                        </p:attrNameLst>
                                      </p:cBhvr>
                                    </p:animRot>
                                  </p:childTnLst>
                                </p:cTn>
                              </p:par>
                            </p:childTnLst>
                          </p:cTn>
                        </p:par>
                        <p:par>
                          <p:cTn id="35" fill="hold">
                            <p:stCondLst>
                              <p:cond delay="1000"/>
                            </p:stCondLst>
                            <p:childTnLst>
                              <p:par>
                                <p:cTn id="36" presetID="31" presetClass="exit" presetSubtype="0" fill="hold" nodeType="afterEffect">
                                  <p:stCondLst>
                                    <p:cond delay="0"/>
                                  </p:stCondLst>
                                  <p:childTnLst>
                                    <p:anim calcmode="lin" valueType="num">
                                      <p:cBhvr>
                                        <p:cTn id="37" dur="1000"/>
                                        <p:tgtEl>
                                          <p:spTgt spid="8"/>
                                        </p:tgtEl>
                                        <p:attrNameLst>
                                          <p:attrName>ppt_w</p:attrName>
                                        </p:attrNameLst>
                                      </p:cBhvr>
                                      <p:tavLst>
                                        <p:tav tm="0">
                                          <p:val>
                                            <p:strVal val="ppt_w"/>
                                          </p:val>
                                        </p:tav>
                                        <p:tav tm="100000">
                                          <p:val>
                                            <p:fltVal val="0"/>
                                          </p:val>
                                        </p:tav>
                                      </p:tavLst>
                                    </p:anim>
                                    <p:anim calcmode="lin" valueType="num">
                                      <p:cBhvr>
                                        <p:cTn id="38" dur="1000"/>
                                        <p:tgtEl>
                                          <p:spTgt spid="8"/>
                                        </p:tgtEl>
                                        <p:attrNameLst>
                                          <p:attrName>ppt_h</p:attrName>
                                        </p:attrNameLst>
                                      </p:cBhvr>
                                      <p:tavLst>
                                        <p:tav tm="0">
                                          <p:val>
                                            <p:strVal val="ppt_h"/>
                                          </p:val>
                                        </p:tav>
                                        <p:tav tm="100000">
                                          <p:val>
                                            <p:fltVal val="0"/>
                                          </p:val>
                                        </p:tav>
                                      </p:tavLst>
                                    </p:anim>
                                    <p:anim calcmode="lin" valueType="num">
                                      <p:cBhvr>
                                        <p:cTn id="39" dur="1000"/>
                                        <p:tgtEl>
                                          <p:spTgt spid="8"/>
                                        </p:tgtEl>
                                        <p:attrNameLst>
                                          <p:attrName>style.rotation</p:attrName>
                                        </p:attrNameLst>
                                      </p:cBhvr>
                                      <p:tavLst>
                                        <p:tav tm="0">
                                          <p:val>
                                            <p:fltVal val="0"/>
                                          </p:val>
                                        </p:tav>
                                        <p:tav tm="100000">
                                          <p:val>
                                            <p:fltVal val="90"/>
                                          </p:val>
                                        </p:tav>
                                      </p:tavLst>
                                    </p:anim>
                                    <p:animEffect transition="out" filter="fade">
                                      <p:cBhvr>
                                        <p:cTn id="40" dur="1000"/>
                                        <p:tgtEl>
                                          <p:spTgt spid="8"/>
                                        </p:tgtEl>
                                      </p:cBhvr>
                                    </p:animEffect>
                                    <p:set>
                                      <p:cBhvr>
                                        <p:cTn id="41"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fill="hold" nodeType="clickEffect">
                                  <p:stCondLst>
                                    <p:cond delay="0"/>
                                  </p:stCondLst>
                                  <p:childTnLst>
                                    <p:animRot by="120000">
                                      <p:cBhvr>
                                        <p:cTn id="46" dur="100" fill="hold">
                                          <p:stCondLst>
                                            <p:cond delay="0"/>
                                          </p:stCondLst>
                                        </p:cTn>
                                        <p:tgtEl>
                                          <p:spTgt spid="7"/>
                                        </p:tgtEl>
                                        <p:attrNameLst>
                                          <p:attrName>r</p:attrName>
                                        </p:attrNameLst>
                                      </p:cBhvr>
                                    </p:animRot>
                                    <p:animRot by="-240000">
                                      <p:cBhvr>
                                        <p:cTn id="47" dur="200" fill="hold">
                                          <p:stCondLst>
                                            <p:cond delay="200"/>
                                          </p:stCondLst>
                                        </p:cTn>
                                        <p:tgtEl>
                                          <p:spTgt spid="7"/>
                                        </p:tgtEl>
                                        <p:attrNameLst>
                                          <p:attrName>r</p:attrName>
                                        </p:attrNameLst>
                                      </p:cBhvr>
                                    </p:animRot>
                                    <p:animRot by="240000">
                                      <p:cBhvr>
                                        <p:cTn id="48" dur="200" fill="hold">
                                          <p:stCondLst>
                                            <p:cond delay="400"/>
                                          </p:stCondLst>
                                        </p:cTn>
                                        <p:tgtEl>
                                          <p:spTgt spid="7"/>
                                        </p:tgtEl>
                                        <p:attrNameLst>
                                          <p:attrName>r</p:attrName>
                                        </p:attrNameLst>
                                      </p:cBhvr>
                                    </p:animRot>
                                    <p:animRot by="-240000">
                                      <p:cBhvr>
                                        <p:cTn id="49" dur="200" fill="hold">
                                          <p:stCondLst>
                                            <p:cond delay="600"/>
                                          </p:stCondLst>
                                        </p:cTn>
                                        <p:tgtEl>
                                          <p:spTgt spid="7"/>
                                        </p:tgtEl>
                                        <p:attrNameLst>
                                          <p:attrName>r</p:attrName>
                                        </p:attrNameLst>
                                      </p:cBhvr>
                                    </p:animRot>
                                    <p:animRot by="120000">
                                      <p:cBhvr>
                                        <p:cTn id="50" dur="200" fill="hold">
                                          <p:stCondLst>
                                            <p:cond delay="800"/>
                                          </p:stCondLst>
                                        </p:cTn>
                                        <p:tgtEl>
                                          <p:spTgt spid="7"/>
                                        </p:tgtEl>
                                        <p:attrNameLst>
                                          <p:attrName>r</p:attrName>
                                        </p:attrNameLst>
                                      </p:cBhvr>
                                    </p:animRot>
                                  </p:childTnLst>
                                </p:cTn>
                              </p:par>
                            </p:childTnLst>
                          </p:cTn>
                        </p:par>
                        <p:par>
                          <p:cTn id="51" fill="hold">
                            <p:stCondLst>
                              <p:cond delay="1000"/>
                            </p:stCondLst>
                            <p:childTnLst>
                              <p:par>
                                <p:cTn id="52" presetID="31" presetClass="exit" presetSubtype="0" fill="hold" nodeType="afterEffect">
                                  <p:stCondLst>
                                    <p:cond delay="0"/>
                                  </p:stCondLst>
                                  <p:childTnLst>
                                    <p:anim calcmode="lin" valueType="num">
                                      <p:cBhvr>
                                        <p:cTn id="53" dur="1000"/>
                                        <p:tgtEl>
                                          <p:spTgt spid="7"/>
                                        </p:tgtEl>
                                        <p:attrNameLst>
                                          <p:attrName>ppt_w</p:attrName>
                                        </p:attrNameLst>
                                      </p:cBhvr>
                                      <p:tavLst>
                                        <p:tav tm="0">
                                          <p:val>
                                            <p:strVal val="ppt_w"/>
                                          </p:val>
                                        </p:tav>
                                        <p:tav tm="100000">
                                          <p:val>
                                            <p:fltVal val="0"/>
                                          </p:val>
                                        </p:tav>
                                      </p:tavLst>
                                    </p:anim>
                                    <p:anim calcmode="lin" valueType="num">
                                      <p:cBhvr>
                                        <p:cTn id="54" dur="1000"/>
                                        <p:tgtEl>
                                          <p:spTgt spid="7"/>
                                        </p:tgtEl>
                                        <p:attrNameLst>
                                          <p:attrName>ppt_h</p:attrName>
                                        </p:attrNameLst>
                                      </p:cBhvr>
                                      <p:tavLst>
                                        <p:tav tm="0">
                                          <p:val>
                                            <p:strVal val="ppt_h"/>
                                          </p:val>
                                        </p:tav>
                                        <p:tav tm="100000">
                                          <p:val>
                                            <p:fltVal val="0"/>
                                          </p:val>
                                        </p:tav>
                                      </p:tavLst>
                                    </p:anim>
                                    <p:anim calcmode="lin" valueType="num">
                                      <p:cBhvr>
                                        <p:cTn id="55" dur="1000"/>
                                        <p:tgtEl>
                                          <p:spTgt spid="7"/>
                                        </p:tgtEl>
                                        <p:attrNameLst>
                                          <p:attrName>style.rotation</p:attrName>
                                        </p:attrNameLst>
                                      </p:cBhvr>
                                      <p:tavLst>
                                        <p:tav tm="0">
                                          <p:val>
                                            <p:fltVal val="0"/>
                                          </p:val>
                                        </p:tav>
                                        <p:tav tm="100000">
                                          <p:val>
                                            <p:fltVal val="90"/>
                                          </p:val>
                                        </p:tav>
                                      </p:tavLst>
                                    </p:anim>
                                    <p:animEffect transition="out" filter="fade">
                                      <p:cBhvr>
                                        <p:cTn id="56" dur="1000"/>
                                        <p:tgtEl>
                                          <p:spTgt spid="7"/>
                                        </p:tgtEl>
                                      </p:cBhvr>
                                    </p:animEffect>
                                    <p:set>
                                      <p:cBhvr>
                                        <p:cTn id="57"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32" presetClass="emph" presetSubtype="0" fill="hold" nodeType="clickEffect">
                                  <p:stCondLst>
                                    <p:cond delay="0"/>
                                  </p:stCondLst>
                                  <p:childTnLst>
                                    <p:animRot by="120000">
                                      <p:cBhvr>
                                        <p:cTn id="62" dur="100" fill="hold">
                                          <p:stCondLst>
                                            <p:cond delay="0"/>
                                          </p:stCondLst>
                                        </p:cTn>
                                        <p:tgtEl>
                                          <p:spTgt spid="5"/>
                                        </p:tgtEl>
                                        <p:attrNameLst>
                                          <p:attrName>r</p:attrName>
                                        </p:attrNameLst>
                                      </p:cBhvr>
                                    </p:animRot>
                                    <p:animRot by="-240000">
                                      <p:cBhvr>
                                        <p:cTn id="63" dur="200" fill="hold">
                                          <p:stCondLst>
                                            <p:cond delay="200"/>
                                          </p:stCondLst>
                                        </p:cTn>
                                        <p:tgtEl>
                                          <p:spTgt spid="5"/>
                                        </p:tgtEl>
                                        <p:attrNameLst>
                                          <p:attrName>r</p:attrName>
                                        </p:attrNameLst>
                                      </p:cBhvr>
                                    </p:animRot>
                                    <p:animRot by="240000">
                                      <p:cBhvr>
                                        <p:cTn id="64" dur="200" fill="hold">
                                          <p:stCondLst>
                                            <p:cond delay="400"/>
                                          </p:stCondLst>
                                        </p:cTn>
                                        <p:tgtEl>
                                          <p:spTgt spid="5"/>
                                        </p:tgtEl>
                                        <p:attrNameLst>
                                          <p:attrName>r</p:attrName>
                                        </p:attrNameLst>
                                      </p:cBhvr>
                                    </p:animRot>
                                    <p:animRot by="-240000">
                                      <p:cBhvr>
                                        <p:cTn id="65" dur="200" fill="hold">
                                          <p:stCondLst>
                                            <p:cond delay="600"/>
                                          </p:stCondLst>
                                        </p:cTn>
                                        <p:tgtEl>
                                          <p:spTgt spid="5"/>
                                        </p:tgtEl>
                                        <p:attrNameLst>
                                          <p:attrName>r</p:attrName>
                                        </p:attrNameLst>
                                      </p:cBhvr>
                                    </p:animRot>
                                    <p:animRot by="120000">
                                      <p:cBhvr>
                                        <p:cTn id="66" dur="200" fill="hold">
                                          <p:stCondLst>
                                            <p:cond delay="800"/>
                                          </p:stCondLst>
                                        </p:cTn>
                                        <p:tgtEl>
                                          <p:spTgt spid="5"/>
                                        </p:tgtEl>
                                        <p:attrNameLst>
                                          <p:attrName>r</p:attrName>
                                        </p:attrNameLst>
                                      </p:cBhvr>
                                    </p:animRot>
                                  </p:childTnLst>
                                </p:cTn>
                              </p:par>
                            </p:childTnLst>
                          </p:cTn>
                        </p:par>
                        <p:par>
                          <p:cTn id="67" fill="hold">
                            <p:stCondLst>
                              <p:cond delay="1000"/>
                            </p:stCondLst>
                            <p:childTnLst>
                              <p:par>
                                <p:cTn id="68" presetID="31" presetClass="exit" presetSubtype="0" fill="hold" nodeType="afterEffect">
                                  <p:stCondLst>
                                    <p:cond delay="0"/>
                                  </p:stCondLst>
                                  <p:childTnLst>
                                    <p:anim calcmode="lin" valueType="num">
                                      <p:cBhvr>
                                        <p:cTn id="69" dur="1000"/>
                                        <p:tgtEl>
                                          <p:spTgt spid="5"/>
                                        </p:tgtEl>
                                        <p:attrNameLst>
                                          <p:attrName>ppt_w</p:attrName>
                                        </p:attrNameLst>
                                      </p:cBhvr>
                                      <p:tavLst>
                                        <p:tav tm="0">
                                          <p:val>
                                            <p:strVal val="ppt_w"/>
                                          </p:val>
                                        </p:tav>
                                        <p:tav tm="100000">
                                          <p:val>
                                            <p:fltVal val="0"/>
                                          </p:val>
                                        </p:tav>
                                      </p:tavLst>
                                    </p:anim>
                                    <p:anim calcmode="lin" valueType="num">
                                      <p:cBhvr>
                                        <p:cTn id="70" dur="1000"/>
                                        <p:tgtEl>
                                          <p:spTgt spid="5"/>
                                        </p:tgtEl>
                                        <p:attrNameLst>
                                          <p:attrName>ppt_h</p:attrName>
                                        </p:attrNameLst>
                                      </p:cBhvr>
                                      <p:tavLst>
                                        <p:tav tm="0">
                                          <p:val>
                                            <p:strVal val="ppt_h"/>
                                          </p:val>
                                        </p:tav>
                                        <p:tav tm="100000">
                                          <p:val>
                                            <p:fltVal val="0"/>
                                          </p:val>
                                        </p:tav>
                                      </p:tavLst>
                                    </p:anim>
                                    <p:anim calcmode="lin" valueType="num">
                                      <p:cBhvr>
                                        <p:cTn id="71" dur="1000"/>
                                        <p:tgtEl>
                                          <p:spTgt spid="5"/>
                                        </p:tgtEl>
                                        <p:attrNameLst>
                                          <p:attrName>style.rotation</p:attrName>
                                        </p:attrNameLst>
                                      </p:cBhvr>
                                      <p:tavLst>
                                        <p:tav tm="0">
                                          <p:val>
                                            <p:fltVal val="0"/>
                                          </p:val>
                                        </p:tav>
                                        <p:tav tm="100000">
                                          <p:val>
                                            <p:fltVal val="90"/>
                                          </p:val>
                                        </p:tav>
                                      </p:tavLst>
                                    </p:anim>
                                    <p:animEffect transition="out" filter="fade">
                                      <p:cBhvr>
                                        <p:cTn id="72" dur="1000"/>
                                        <p:tgtEl>
                                          <p:spTgt spid="5"/>
                                        </p:tgtEl>
                                      </p:cBhvr>
                                    </p:animEffect>
                                    <p:set>
                                      <p:cBhvr>
                                        <p:cTn id="73"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3" name="Picture 2"/>
          <p:cNvPicPr>
            <a:picLocks noChangeAspect="1"/>
          </p:cNvPicPr>
          <p:nvPr/>
        </p:nvPicPr>
        <p:blipFill>
          <a:blip r:embed="rId3"/>
          <a:stretch>
            <a:fillRect/>
          </a:stretch>
        </p:blipFill>
        <p:spPr>
          <a:xfrm>
            <a:off x="-98601" y="-594"/>
            <a:ext cx="12290601" cy="685859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5" name="Rounded Rectangle 4"/>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  -12</a:t>
            </a:r>
            <a:r>
              <a:rPr kumimoji="0" lang="en-US" sz="6600" b="1" i="0" u="none" strike="noStrike" kern="1200" cap="none" spc="0" normalizeH="0" noProof="0" dirty="0" smtClean="0">
                <a:ln>
                  <a:noFill/>
                </a:ln>
                <a:solidFill>
                  <a:srgbClr val="C00000"/>
                </a:solidFill>
                <a:effectLst/>
                <a:uLnTx/>
                <a:uFillTx/>
                <a:latin typeface="Arial" panose="020B0604020202020204" pitchFamily="34" charset="0"/>
                <a:ea typeface="+mn-ea"/>
                <a:cs typeface="Arial" panose="020B0604020202020204" pitchFamily="34" charset="0"/>
              </a:rPr>
              <a:t> =</a:t>
            </a:r>
            <a:r>
              <a:rPr lang="en-US" sz="6600" b="1" dirty="0" smtClean="0">
                <a:solidFill>
                  <a:srgbClr val="C00000"/>
                </a:solidFill>
                <a:latin typeface="Arial" panose="020B0604020202020204" pitchFamily="34" charset="0"/>
                <a:cs typeface="Arial" panose="020B0604020202020204" pitchFamily="34" charset="0"/>
              </a:rPr>
              <a:t> 7</a:t>
            </a:r>
            <a:endPar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nvGrpSpPr>
          <p:cNvPr id="6" name="A. MsPham"/>
          <p:cNvGrpSpPr/>
          <p:nvPr/>
        </p:nvGrpSpPr>
        <p:grpSpPr>
          <a:xfrm>
            <a:off x="632512" y="3799344"/>
            <a:ext cx="5041400" cy="1398460"/>
            <a:chOff x="632512" y="3799344"/>
            <a:chExt cx="5041400" cy="1398460"/>
          </a:xfrm>
        </p:grpSpPr>
        <p:sp>
          <p:nvSpPr>
            <p:cNvPr id="7" name="Rounded Rectangle 6"/>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a:t>
              </a:r>
              <a:r>
                <a:rPr kumimoji="0" lang="en-US" sz="4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19</a:t>
              </a:r>
              <a:endPar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9" name="Picture 8"/>
          <p:cNvPicPr>
            <a:picLocks noChangeAspect="1"/>
          </p:cNvPicPr>
          <p:nvPr/>
        </p:nvPicPr>
        <p:blipFill rotWithShape="1">
          <a:blip r:embed="rId6" cstate="print"/>
          <a:srcRect t="9880" b="18625"/>
          <a:stretch/>
        </p:blipFill>
        <p:spPr>
          <a:xfrm rot="20479559">
            <a:off x="1213569" y="205624"/>
            <a:ext cx="1692599" cy="1307755"/>
          </a:xfrm>
          <a:prstGeom prst="rect">
            <a:avLst/>
          </a:prstGeom>
        </p:spPr>
      </p:pic>
      <p:grpSp>
        <p:nvGrpSpPr>
          <p:cNvPr id="10" name="B. MsPham"/>
          <p:cNvGrpSpPr/>
          <p:nvPr/>
        </p:nvGrpSpPr>
        <p:grpSpPr>
          <a:xfrm>
            <a:off x="611990" y="5240072"/>
            <a:ext cx="5061922" cy="1368041"/>
            <a:chOff x="611990" y="5240072"/>
            <a:chExt cx="5061922" cy="1368041"/>
          </a:xfrm>
        </p:grpSpPr>
        <p:sp>
          <p:nvSpPr>
            <p:cNvPr id="11" name="Rounded Rectangle 10"/>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a:t>
              </a:r>
              <a:r>
                <a:rPr kumimoji="0" lang="en-US" sz="4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6</a:t>
              </a:r>
              <a:endPar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13" name="C.MsPham"/>
          <p:cNvGrpSpPr/>
          <p:nvPr/>
        </p:nvGrpSpPr>
        <p:grpSpPr>
          <a:xfrm>
            <a:off x="5785315" y="3787495"/>
            <a:ext cx="4985563" cy="1410309"/>
            <a:chOff x="5785315" y="3787495"/>
            <a:chExt cx="4985563" cy="1410309"/>
          </a:xfrm>
        </p:grpSpPr>
        <p:sp>
          <p:nvSpPr>
            <p:cNvPr id="14" name="Rounded Rectangle 13"/>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a:t>
              </a:r>
              <a:r>
                <a:rPr lang="en-US" sz="4400" b="1" dirty="0" smtClean="0">
                  <a:solidFill>
                    <a:srgbClr val="C00000"/>
                  </a:solidFill>
                  <a:latin typeface="Arial" panose="020B0604020202020204" pitchFamily="34" charset="0"/>
                  <a:cs typeface="Arial" panose="020B0604020202020204" pitchFamily="34" charset="0"/>
                </a:rPr>
                <a:t>5</a:t>
              </a:r>
              <a:endPar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6" name="D.MsPham"/>
          <p:cNvGrpSpPr/>
          <p:nvPr/>
        </p:nvGrpSpPr>
        <p:grpSpPr>
          <a:xfrm>
            <a:off x="5853751" y="5102277"/>
            <a:ext cx="4917127" cy="1505836"/>
            <a:chOff x="5853751" y="5102277"/>
            <a:chExt cx="4917127" cy="1505836"/>
          </a:xfrm>
        </p:grpSpPr>
        <p:sp>
          <p:nvSpPr>
            <p:cNvPr id="17" name="Rounded Rectangle 16"/>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a:t>
              </a:r>
              <a:r>
                <a:rPr lang="en-US" sz="4400" b="1" dirty="0" smtClean="0">
                  <a:solidFill>
                    <a:srgbClr val="C00000"/>
                  </a:solidFill>
                  <a:latin typeface="Arial" panose="020B0604020202020204" pitchFamily="34" charset="0"/>
                  <a:cs typeface="Arial" panose="020B0604020202020204" pitchFamily="34" charset="0"/>
                </a:rPr>
                <a:t>82</a:t>
              </a:r>
              <a:endPar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9" action="ppaction://hlinksldjump"/>
          </p:cNvPr>
          <p:cNvPicPr>
            <a:picLocks noChangeAspect="1"/>
          </p:cNvPicPr>
          <p:nvPr/>
        </p:nvPicPr>
        <p:blipFill>
          <a:blip r:embed="rId10" cstate="print"/>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
        <p:nvSpPr>
          <p:cNvPr id="20" name="Rectangle 19"/>
          <p:cNvSpPr/>
          <p:nvPr/>
        </p:nvSpPr>
        <p:spPr>
          <a:xfrm>
            <a:off x="4139514" y="1927654"/>
            <a:ext cx="593124" cy="5436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2243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rctx="PPT">
                                        <p:cTn id="6" dur="indefinite"/>
                                        <p:tgtEl>
                                          <p:spTgt spid="13"/>
                                        </p:tgtEl>
                                        <p:attrNameLst>
                                          <p:attrName>style.opacity</p:attrName>
                                        </p:attrNameLst>
                                      </p:cBhvr>
                                      <p:to>
                                        <p:strVal val="0.5"/>
                                      </p:to>
                                    </p:set>
                                    <p:animEffect filter="image" prLst="opacity: 0.5">
                                      <p:cBhvr rctx="IE">
                                        <p:cTn id="7" dur="indefinite"/>
                                        <p:tgtEl>
                                          <p:spTgt spid="13"/>
                                        </p:tgtEl>
                                      </p:cBhvr>
                                    </p:animEffec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16"/>
                                        </p:tgtEl>
                                        <p:attrNameLst>
                                          <p:attrName>style.opacity</p:attrName>
                                        </p:attrNameLst>
                                      </p:cBhvr>
                                      <p:to>
                                        <p:strVal val="0.5"/>
                                      </p:to>
                                    </p:set>
                                    <p:animEffect filter="image" prLst="opacity: 0.5">
                                      <p:cBhvr rctx="IE">
                                        <p:cTn id="13" dur="indefinite"/>
                                        <p:tgtEl>
                                          <p:spTgt spid="16"/>
                                        </p:tgtEl>
                                      </p:cBhvr>
                                    </p:animEffec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10"/>
                                        </p:tgtEl>
                                        <p:attrNameLst>
                                          <p:attrName>style.opacity</p:attrName>
                                        </p:attrNameLst>
                                      </p:cBhvr>
                                      <p:to>
                                        <p:strVal val="0.5"/>
                                      </p:to>
                                    </p:set>
                                    <p:animEffect filter="image" prLst="opacity: 0.5">
                                      <p:cBhvr rctx="IE">
                                        <p:cTn id="19" dur="indefinite"/>
                                        <p:tgtEl>
                                          <p:spTgt spid="10"/>
                                        </p:tgtEl>
                                      </p:cBhvr>
                                    </p:animEffec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6"/>
                                        </p:tgtEl>
                                      </p:cBhvr>
                                    </p:animEffect>
                                    <p:animScale>
                                      <p:cBhvr>
                                        <p:cTn id="25" dur="250" autoRev="1" fill="hold"/>
                                        <p:tgtEl>
                                          <p:spTgt spid="6"/>
                                        </p:tgtEl>
                                      </p:cBhvr>
                                      <p:by x="105000" y="105000"/>
                                    </p:animScale>
                                  </p:childTnLst>
                                </p:cTn>
                              </p:par>
                              <p:par>
                                <p:cTn id="26" presetID="9" presetClass="emph" presetSubtype="0" nodeType="withEffect">
                                  <p:stCondLst>
                                    <p:cond delay="0"/>
                                  </p:stCondLst>
                                  <p:childTnLst>
                                    <p:set>
                                      <p:cBhvr rctx="PPT">
                                        <p:cTn id="27" dur="indefinite"/>
                                        <p:tgtEl>
                                          <p:spTgt spid="13"/>
                                        </p:tgtEl>
                                        <p:attrNameLst>
                                          <p:attrName>style.opacity</p:attrName>
                                        </p:attrNameLst>
                                      </p:cBhvr>
                                      <p:to>
                                        <p:strVal val="0.5"/>
                                      </p:to>
                                    </p:set>
                                    <p:animEffect filter="image" prLst="opacity: 0.5">
                                      <p:cBhvr rctx="IE">
                                        <p:cTn id="28" dur="indefinite"/>
                                        <p:tgtEl>
                                          <p:spTgt spid="13"/>
                                        </p:tgtEl>
                                      </p:cBhvr>
                                    </p:animEffect>
                                  </p:childTnLst>
                                </p:cTn>
                              </p:par>
                              <p:par>
                                <p:cTn id="29" presetID="9" presetClass="emph" presetSubtype="0" nodeType="withEffect">
                                  <p:stCondLst>
                                    <p:cond delay="0"/>
                                  </p:stCondLst>
                                  <p:childTnLst>
                                    <p:set>
                                      <p:cBhvr rctx="PPT">
                                        <p:cTn id="30" dur="indefinite"/>
                                        <p:tgtEl>
                                          <p:spTgt spid="16"/>
                                        </p:tgtEl>
                                        <p:attrNameLst>
                                          <p:attrName>style.opacity</p:attrName>
                                        </p:attrNameLst>
                                      </p:cBhvr>
                                      <p:to>
                                        <p:strVal val="0.5"/>
                                      </p:to>
                                    </p:set>
                                    <p:animEffect filter="image" prLst="opacity: 0.5">
                                      <p:cBhvr rctx="IE">
                                        <p:cTn id="31" dur="indefinite"/>
                                        <p:tgtEl>
                                          <p:spTgt spid="16"/>
                                        </p:tgtEl>
                                      </p:cBhvr>
                                    </p:animEffect>
                                  </p:childTnLst>
                                </p:cTn>
                              </p:par>
                              <p:par>
                                <p:cTn id="32" presetID="9" presetClass="emph" presetSubtype="0" nodeType="withEffect">
                                  <p:stCondLst>
                                    <p:cond delay="0"/>
                                  </p:stCondLst>
                                  <p:childTnLst>
                                    <p:set>
                                      <p:cBhvr rctx="PPT">
                                        <p:cTn id="33" dur="indefinite"/>
                                        <p:tgtEl>
                                          <p:spTgt spid="10"/>
                                        </p:tgtEl>
                                        <p:attrNameLst>
                                          <p:attrName>style.opacity</p:attrName>
                                        </p:attrNameLst>
                                      </p:cBhvr>
                                      <p:to>
                                        <p:strVal val="0.5"/>
                                      </p:to>
                                    </p:set>
                                    <p:animEffect filter="image" prLst="opacity: 0.5">
                                      <p:cBhvr rctx="IE">
                                        <p:cTn id="34" dur="indefinite"/>
                                        <p:tgtEl>
                                          <p:spTgt spid="10"/>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3" name="Picture 2"/>
          <p:cNvPicPr>
            <a:picLocks noChangeAspect="1"/>
          </p:cNvPicPr>
          <p:nvPr/>
        </p:nvPicPr>
        <p:blipFill>
          <a:blip r:embed="rId3"/>
          <a:stretch>
            <a:fillRect/>
          </a:stretch>
        </p:blipFill>
        <p:spPr>
          <a:xfrm>
            <a:off x="-98601" y="-594"/>
            <a:ext cx="12290601" cy="6858594"/>
          </a:xfrm>
          <a:prstGeom prst="rect">
            <a:avLst/>
          </a:prstGeom>
        </p:spPr>
      </p:pic>
      <p:sp>
        <p:nvSpPr>
          <p:cNvPr id="4" name="Rounded Rectangle 3"/>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18 : 2 = ?</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nvGrpSpPr>
          <p:cNvPr id="5" name="A. MsPham"/>
          <p:cNvGrpSpPr/>
          <p:nvPr/>
        </p:nvGrpSpPr>
        <p:grpSpPr>
          <a:xfrm>
            <a:off x="5634622" y="3712259"/>
            <a:ext cx="5041400" cy="1398460"/>
            <a:chOff x="632512" y="3799344"/>
            <a:chExt cx="5041400" cy="1398460"/>
          </a:xfrm>
        </p:grpSpPr>
        <p:sp>
          <p:nvSpPr>
            <p:cNvPr id="6" name="Rounded Rectangle 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a:t>
              </a:r>
              <a:r>
                <a:rPr kumimoji="0" lang="en-US" sz="6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6</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8" name="Picture 7"/>
          <p:cNvPicPr>
            <a:picLocks noChangeAspect="1"/>
          </p:cNvPicPr>
          <p:nvPr/>
        </p:nvPicPr>
        <p:blipFill rotWithShape="1">
          <a:blip r:embed="rId5" cstate="print"/>
          <a:srcRect t="9880" b="18625"/>
          <a:stretch/>
        </p:blipFill>
        <p:spPr>
          <a:xfrm rot="20479559">
            <a:off x="1213569" y="205624"/>
            <a:ext cx="1692599" cy="1307755"/>
          </a:xfrm>
          <a:prstGeom prst="rect">
            <a:avLst/>
          </a:prstGeom>
        </p:spPr>
      </p:pic>
      <p:grpSp>
        <p:nvGrpSpPr>
          <p:cNvPr id="9" name="B. MsPham"/>
          <p:cNvGrpSpPr/>
          <p:nvPr/>
        </p:nvGrpSpPr>
        <p:grpSpPr>
          <a:xfrm>
            <a:off x="642341" y="5240072"/>
            <a:ext cx="5061922" cy="1368041"/>
            <a:chOff x="611990" y="5240072"/>
            <a:chExt cx="5061922" cy="1368041"/>
          </a:xfrm>
        </p:grpSpPr>
        <p:sp>
          <p:nvSpPr>
            <p:cNvPr id="10" name="Rounded Rectangle 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a:t>
              </a:r>
              <a:r>
                <a:rPr kumimoji="0" lang="en-US" sz="6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9</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12" name="C.MsPham"/>
          <p:cNvGrpSpPr/>
          <p:nvPr/>
        </p:nvGrpSpPr>
        <p:grpSpPr>
          <a:xfrm>
            <a:off x="781346" y="3784659"/>
            <a:ext cx="4985563" cy="1410309"/>
            <a:chOff x="5785315" y="3787495"/>
            <a:chExt cx="4985563" cy="1410309"/>
          </a:xfrm>
        </p:grpSpPr>
        <p:sp>
          <p:nvSpPr>
            <p:cNvPr id="13" name="Rounded Rectangle 12"/>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a:t>
              </a:r>
              <a:r>
                <a:rPr lang="en-US" sz="6000" b="1" dirty="0" smtClean="0">
                  <a:solidFill>
                    <a:srgbClr val="C00000"/>
                  </a:solidFill>
                  <a:latin typeface="Arial" panose="020B0604020202020204" pitchFamily="34" charset="0"/>
                  <a:cs typeface="Arial" panose="020B0604020202020204" pitchFamily="34" charset="0"/>
                </a:rPr>
                <a:t>16</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5" name="D.MsPham"/>
          <p:cNvGrpSpPr/>
          <p:nvPr/>
        </p:nvGrpSpPr>
        <p:grpSpPr>
          <a:xfrm>
            <a:off x="5853751" y="5102277"/>
            <a:ext cx="4917127" cy="1505836"/>
            <a:chOff x="5853751" y="5102277"/>
            <a:chExt cx="4917127" cy="1505836"/>
          </a:xfrm>
        </p:grpSpPr>
        <p:sp>
          <p:nvSpPr>
            <p:cNvPr id="16" name="Rounded Rectangle 15"/>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a:t>
              </a:r>
              <a:r>
                <a:rPr lang="en-US" sz="6000" b="1" dirty="0" smtClean="0">
                  <a:solidFill>
                    <a:srgbClr val="C00000"/>
                  </a:solidFill>
                  <a:latin typeface="Arial" panose="020B0604020202020204" pitchFamily="34" charset="0"/>
                  <a:cs typeface="Arial" panose="020B0604020202020204" pitchFamily="34" charset="0"/>
                </a:rPr>
                <a:t>8</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8" name="13 Imagen">
            <a:hlinkClick r:id="rId8" action="ppaction://hlinksldjump"/>
          </p:cNvPr>
          <p:cNvPicPr>
            <a:picLocks noChangeAspect="1"/>
          </p:cNvPicPr>
          <p:nvPr/>
        </p:nvPicPr>
        <p:blipFill>
          <a:blip r:embed="rId9" cstate="print"/>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400591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par>
                                <p:cTn id="8" presetID="9" presetClass="emph" presetSubtype="0" nodeType="withEffect">
                                  <p:stCondLst>
                                    <p:cond delay="0"/>
                                  </p:stCondLst>
                                  <p:childTnLst>
                                    <p:set>
                                      <p:cBhvr rctx="PPT">
                                        <p:cTn id="9" dur="indefinite"/>
                                        <p:tgtEl>
                                          <p:spTgt spid="5"/>
                                        </p:tgtEl>
                                        <p:attrNameLst>
                                          <p:attrName>style.opacity</p:attrName>
                                        </p:attrNameLst>
                                      </p:cBhvr>
                                      <p:to>
                                        <p:strVal val="0.5"/>
                                      </p:to>
                                    </p:set>
                                    <p:animEffect filter="image" prLst="opacity: 0.5">
                                      <p:cBhvr rctx="IE">
                                        <p:cTn id="10" dur="indefinite"/>
                                        <p:tgtEl>
                                          <p:spTgt spid="5"/>
                                        </p:tgtEl>
                                      </p:cBhvr>
                                    </p:animEffect>
                                  </p:childTnLst>
                                </p:cTn>
                              </p:par>
                              <p:par>
                                <p:cTn id="11" presetID="9" presetClass="emph" presetSubtype="0" nodeType="withEffect">
                                  <p:stCondLst>
                                    <p:cond delay="0"/>
                                  </p:stCondLst>
                                  <p:childTnLst>
                                    <p:set>
                                      <p:cBhvr rctx="PPT">
                                        <p:cTn id="12" dur="indefinite"/>
                                        <p:tgtEl>
                                          <p:spTgt spid="12"/>
                                        </p:tgtEl>
                                        <p:attrNameLst>
                                          <p:attrName>style.opacity</p:attrName>
                                        </p:attrNameLst>
                                      </p:cBhvr>
                                      <p:to>
                                        <p:strVal val="0.5"/>
                                      </p:to>
                                    </p:set>
                                    <p:animEffect filter="image" prLst="opacity: 0.5">
                                      <p:cBhvr rctx="IE">
                                        <p:cTn id="13" dur="indefinite"/>
                                        <p:tgtEl>
                                          <p:spTgt spid="12"/>
                                        </p:tgtEl>
                                      </p:cBhvr>
                                    </p:animEffect>
                                  </p:childTnLst>
                                </p:cTn>
                              </p:par>
                              <p:par>
                                <p:cTn id="14" presetID="9" presetClass="emph" presetSubtype="0" nodeType="withEffect">
                                  <p:stCondLst>
                                    <p:cond delay="0"/>
                                  </p:stCondLst>
                                  <p:childTnLst>
                                    <p:set>
                                      <p:cBhvr rctx="PPT">
                                        <p:cTn id="15" dur="indefinite"/>
                                        <p:tgtEl>
                                          <p:spTgt spid="15"/>
                                        </p:tgtEl>
                                        <p:attrNameLst>
                                          <p:attrName>style.opacity</p:attrName>
                                        </p:attrNameLst>
                                      </p:cBhvr>
                                      <p:to>
                                        <p:strVal val="0.5"/>
                                      </p:to>
                                    </p:set>
                                    <p:animEffect filter="image" prLst="opacity: 0.5">
                                      <p:cBhvr rctx="IE">
                                        <p:cTn id="16" dur="indefinite"/>
                                        <p:tgtEl>
                                          <p:spTgt spid="15"/>
                                        </p:tgtEl>
                                      </p:cBhvr>
                                    </p:animEffect>
                                  </p:childTnLst>
                                </p:cTn>
                              </p:par>
                              <p:par>
                                <p:cTn id="17" presetID="53"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9" presetClass="emph" presetSubtype="0" nodeType="clickEffect">
                                  <p:stCondLst>
                                    <p:cond delay="0"/>
                                  </p:stCondLst>
                                  <p:childTnLst>
                                    <p:set>
                                      <p:cBhvr rctx="PPT">
                                        <p:cTn id="26" dur="indefinite"/>
                                        <p:tgtEl>
                                          <p:spTgt spid="15"/>
                                        </p:tgtEl>
                                        <p:attrNameLst>
                                          <p:attrName>style.opacity</p:attrName>
                                        </p:attrNameLst>
                                      </p:cBhvr>
                                      <p:to>
                                        <p:strVal val="0.5"/>
                                      </p:to>
                                    </p:set>
                                    <p:animEffect filter="image" prLst="opacity: 0.5">
                                      <p:cBhvr rctx="IE">
                                        <p:cTn id="27" dur="indefinite"/>
                                        <p:tgtEl>
                                          <p:spTgt spid="15"/>
                                        </p:tgtEl>
                                      </p:cBhvr>
                                    </p:animEffect>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9" presetClass="emph" presetSubtype="0" nodeType="clickEffect">
                                  <p:stCondLst>
                                    <p:cond delay="0"/>
                                  </p:stCondLst>
                                  <p:childTnLst>
                                    <p:set>
                                      <p:cBhvr rctx="PPT">
                                        <p:cTn id="32" dur="indefinite"/>
                                        <p:tgtEl>
                                          <p:spTgt spid="12"/>
                                        </p:tgtEl>
                                        <p:attrNameLst>
                                          <p:attrName>style.opacity</p:attrName>
                                        </p:attrNameLst>
                                      </p:cBhvr>
                                      <p:to>
                                        <p:strVal val="0.5"/>
                                      </p:to>
                                    </p:set>
                                    <p:animEffect filter="image" prLst="opacity: 0.5">
                                      <p:cBhvr rctx="IE">
                                        <p:cTn id="33" dur="indefinite"/>
                                        <p:tgtEl>
                                          <p:spTgt spid="12"/>
                                        </p:tgtEl>
                                      </p:cBhvr>
                                    </p:animEffect>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9" presetClass="emph" presetSubtype="0" nodeType="clickEffect">
                                  <p:stCondLst>
                                    <p:cond delay="0"/>
                                  </p:stCondLst>
                                  <p:childTnLst>
                                    <p:set>
                                      <p:cBhvr rctx="PPT">
                                        <p:cTn id="38" dur="indefinite"/>
                                        <p:tgtEl>
                                          <p:spTgt spid="5"/>
                                        </p:tgtEl>
                                        <p:attrNameLst>
                                          <p:attrName>style.opacity</p:attrName>
                                        </p:attrNameLst>
                                      </p:cBhvr>
                                      <p:to>
                                        <p:strVal val="0.5"/>
                                      </p:to>
                                    </p:set>
                                    <p:animEffect filter="image" prLst="opacity: 0.5">
                                      <p:cBhvr rctx="IE">
                                        <p:cTn id="39" dur="indefinite"/>
                                        <p:tgtEl>
                                          <p:spTgt spid="5"/>
                                        </p:tgtEl>
                                      </p:cBhvr>
                                    </p:animEffect>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3" name="Picture 2"/>
          <p:cNvPicPr>
            <a:picLocks noChangeAspect="1"/>
          </p:cNvPicPr>
          <p:nvPr/>
        </p:nvPicPr>
        <p:blipFill>
          <a:blip r:embed="rId3"/>
          <a:stretch>
            <a:fillRect/>
          </a:stretch>
        </p:blipFill>
        <p:spPr>
          <a:xfrm>
            <a:off x="-98601" y="-594"/>
            <a:ext cx="12290601" cy="6858594"/>
          </a:xfrm>
          <a:prstGeom prst="rect">
            <a:avLst/>
          </a:prstGeom>
        </p:spPr>
      </p:pic>
      <p:sp>
        <p:nvSpPr>
          <p:cNvPr id="4" name="Rounded Rectangle 3"/>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1m </a:t>
            </a: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 </a:t>
            </a:r>
            <a:r>
              <a:rPr kumimoji="0" lang="en-US" sz="66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mm</a:t>
            </a:r>
            <a:endPar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nvGrpSpPr>
          <p:cNvPr id="5" name="A. MsPham"/>
          <p:cNvGrpSpPr/>
          <p:nvPr/>
        </p:nvGrpSpPr>
        <p:grpSpPr>
          <a:xfrm>
            <a:off x="632512" y="3799344"/>
            <a:ext cx="5041400" cy="1398460"/>
            <a:chOff x="632512" y="3799344"/>
            <a:chExt cx="5041400" cy="1398460"/>
          </a:xfrm>
        </p:grpSpPr>
        <p:sp>
          <p:nvSpPr>
            <p:cNvPr id="6" name="Rounded Rectangle 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a:t>
              </a:r>
              <a:r>
                <a:rPr lang="en-US" sz="6600" b="1" dirty="0">
                  <a:solidFill>
                    <a:srgbClr val="C00000"/>
                  </a:solidFill>
                  <a:latin typeface="Arial" panose="020B0604020202020204" pitchFamily="34" charset="0"/>
                  <a:cs typeface="Arial" panose="020B0604020202020204" pitchFamily="34" charset="0"/>
                </a:rPr>
                <a:t>10</a:t>
              </a:r>
              <a:endPar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8" name="Picture 7"/>
          <p:cNvPicPr>
            <a:picLocks noChangeAspect="1"/>
          </p:cNvPicPr>
          <p:nvPr/>
        </p:nvPicPr>
        <p:blipFill rotWithShape="1">
          <a:blip r:embed="rId5" cstate="print"/>
          <a:srcRect t="9880" b="18625"/>
          <a:stretch/>
        </p:blipFill>
        <p:spPr>
          <a:xfrm rot="20479559">
            <a:off x="1213569" y="205624"/>
            <a:ext cx="1692599" cy="1307755"/>
          </a:xfrm>
          <a:prstGeom prst="rect">
            <a:avLst/>
          </a:prstGeom>
        </p:spPr>
      </p:pic>
      <p:grpSp>
        <p:nvGrpSpPr>
          <p:cNvPr id="9" name="B. MsPham"/>
          <p:cNvGrpSpPr/>
          <p:nvPr/>
        </p:nvGrpSpPr>
        <p:grpSpPr>
          <a:xfrm>
            <a:off x="611990" y="5240072"/>
            <a:ext cx="5061922" cy="1368041"/>
            <a:chOff x="611990" y="5240072"/>
            <a:chExt cx="5061922" cy="1368041"/>
          </a:xfrm>
        </p:grpSpPr>
        <p:sp>
          <p:nvSpPr>
            <p:cNvPr id="10" name="Rounded Rectangle 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1</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12" name="C.MsPham"/>
          <p:cNvGrpSpPr/>
          <p:nvPr/>
        </p:nvGrpSpPr>
        <p:grpSpPr>
          <a:xfrm>
            <a:off x="5785315" y="3787495"/>
            <a:ext cx="4985563" cy="1410309"/>
            <a:chOff x="5785315" y="3787495"/>
            <a:chExt cx="4985563" cy="1410309"/>
          </a:xfrm>
        </p:grpSpPr>
        <p:sp>
          <p:nvSpPr>
            <p:cNvPr id="13" name="Rounded Rectangle 12"/>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1000</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5" name="D.MsPham"/>
          <p:cNvGrpSpPr/>
          <p:nvPr/>
        </p:nvGrpSpPr>
        <p:grpSpPr>
          <a:xfrm>
            <a:off x="5853751" y="5102277"/>
            <a:ext cx="4917127" cy="1505836"/>
            <a:chOff x="5853751" y="5102277"/>
            <a:chExt cx="4917127" cy="1505836"/>
          </a:xfrm>
        </p:grpSpPr>
        <p:sp>
          <p:nvSpPr>
            <p:cNvPr id="16" name="Rounded Rectangle 15"/>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100</a:t>
              </a: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8" name="13 Imagen">
            <a:hlinkClick r:id="rId8" action="ppaction://hlinksldjump"/>
          </p:cNvPr>
          <p:cNvPicPr>
            <a:picLocks noChangeAspect="1"/>
          </p:cNvPicPr>
          <p:nvPr/>
        </p:nvPicPr>
        <p:blipFill>
          <a:blip r:embed="rId9" cstate="print"/>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6292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rctx="PPT">
                                        <p:cTn id="6" dur="indefinite"/>
                                        <p:tgtEl>
                                          <p:spTgt spid="15"/>
                                        </p:tgtEl>
                                        <p:attrNameLst>
                                          <p:attrName>style.opacity</p:attrName>
                                        </p:attrNameLst>
                                      </p:cBhvr>
                                      <p:to>
                                        <p:strVal val="0.5"/>
                                      </p:to>
                                    </p:set>
                                    <p:animEffect filter="image" prLst="opacity: 0.5">
                                      <p:cBhvr rctx="IE">
                                        <p:cTn id="7" dur="indefinite"/>
                                        <p:tgtEl>
                                          <p:spTgt spid="15"/>
                                        </p:tgtEl>
                                      </p:cBhvr>
                                    </p:animEffec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9"/>
                                        </p:tgtEl>
                                        <p:attrNameLst>
                                          <p:attrName>style.opacity</p:attrName>
                                        </p:attrNameLst>
                                      </p:cBhvr>
                                      <p:to>
                                        <p:strVal val="0.5"/>
                                      </p:to>
                                    </p:set>
                                    <p:animEffect filter="image" prLst="opacity: 0.5">
                                      <p:cBhvr rctx="IE">
                                        <p:cTn id="13" dur="indefinite"/>
                                        <p:tgtEl>
                                          <p:spTgt spid="9"/>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5"/>
                                        </p:tgtEl>
                                        <p:attrNameLst>
                                          <p:attrName>style.opacity</p:attrName>
                                        </p:attrNameLst>
                                      </p:cBhvr>
                                      <p:to>
                                        <p:strVal val="0.5"/>
                                      </p:to>
                                    </p:set>
                                    <p:animEffect filter="image" prLst="opacity: 0.5">
                                      <p:cBhvr rctx="IE">
                                        <p:cTn id="19" dur="indefinite"/>
                                        <p:tgtEl>
                                          <p:spTgt spid="5"/>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withEffect">
                                  <p:stCondLst>
                                    <p:cond delay="0"/>
                                  </p:stCondLst>
                                  <p:childTnLst>
                                    <p:animEffect transition="out" filter="fade">
                                      <p:cBhvr>
                                        <p:cTn id="24" dur="500" tmFilter="0, 0; .2, .5; .8, .5; 1, 0"/>
                                        <p:tgtEl>
                                          <p:spTgt spid="12"/>
                                        </p:tgtEl>
                                      </p:cBhvr>
                                    </p:animEffect>
                                    <p:animScale>
                                      <p:cBhvr>
                                        <p:cTn id="25" dur="250" autoRev="1" fill="hold"/>
                                        <p:tgtEl>
                                          <p:spTgt spid="12"/>
                                        </p:tgtEl>
                                      </p:cBhvr>
                                      <p:by x="105000" y="105000"/>
                                    </p:animScale>
                                  </p:childTnLst>
                                </p:cTn>
                              </p:par>
                              <p:par>
                                <p:cTn id="26" presetID="9" presetClass="emph" presetSubtype="0" nodeType="withEffect">
                                  <p:stCondLst>
                                    <p:cond delay="0"/>
                                  </p:stCondLst>
                                  <p:childTnLst>
                                    <p:set>
                                      <p:cBhvr rctx="PPT">
                                        <p:cTn id="27" dur="indefinite"/>
                                        <p:tgtEl>
                                          <p:spTgt spid="5"/>
                                        </p:tgtEl>
                                        <p:attrNameLst>
                                          <p:attrName>style.opacity</p:attrName>
                                        </p:attrNameLst>
                                      </p:cBhvr>
                                      <p:to>
                                        <p:strVal val="0.5"/>
                                      </p:to>
                                    </p:set>
                                    <p:animEffect filter="image" prLst="opacity: 0.5">
                                      <p:cBhvr rctx="IE">
                                        <p:cTn id="28" dur="indefinite"/>
                                        <p:tgtEl>
                                          <p:spTgt spid="5"/>
                                        </p:tgtEl>
                                      </p:cBhvr>
                                    </p:animEffect>
                                  </p:childTnLst>
                                </p:cTn>
                              </p:par>
                              <p:par>
                                <p:cTn id="29" presetID="9" presetClass="emph" presetSubtype="0" nodeType="withEffect">
                                  <p:stCondLst>
                                    <p:cond delay="0"/>
                                  </p:stCondLst>
                                  <p:childTnLst>
                                    <p:set>
                                      <p:cBhvr rctx="PPT">
                                        <p:cTn id="30" dur="indefinite"/>
                                        <p:tgtEl>
                                          <p:spTgt spid="15"/>
                                        </p:tgtEl>
                                        <p:attrNameLst>
                                          <p:attrName>style.opacity</p:attrName>
                                        </p:attrNameLst>
                                      </p:cBhvr>
                                      <p:to>
                                        <p:strVal val="0.5"/>
                                      </p:to>
                                    </p:set>
                                    <p:animEffect filter="image" prLst="opacity: 0.5">
                                      <p:cBhvr rctx="IE">
                                        <p:cTn id="31" dur="indefinite"/>
                                        <p:tgtEl>
                                          <p:spTgt spid="15"/>
                                        </p:tgtEl>
                                      </p:cBhvr>
                                    </p:animEffect>
                                  </p:childTnLst>
                                </p:cTn>
                              </p:par>
                              <p:par>
                                <p:cTn id="32" presetID="9" presetClass="emph" presetSubtype="0" nodeType="withEffect">
                                  <p:stCondLst>
                                    <p:cond delay="0"/>
                                  </p:stCondLst>
                                  <p:childTnLst>
                                    <p:set>
                                      <p:cBhvr rctx="PPT">
                                        <p:cTn id="33" dur="indefinite"/>
                                        <p:tgtEl>
                                          <p:spTgt spid="9"/>
                                        </p:tgtEl>
                                        <p:attrNameLst>
                                          <p:attrName>style.opacity</p:attrName>
                                        </p:attrNameLst>
                                      </p:cBhvr>
                                      <p:to>
                                        <p:strVal val="0.5"/>
                                      </p:to>
                                    </p:set>
                                    <p:animEffect filter="image" prLst="opacity: 0.5">
                                      <p:cBhvr rctx="IE">
                                        <p:cTn id="34" dur="indefinite"/>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nextCondLst>
                <p:cond evt="onClick" delay="0">
                  <p:tgtEl>
                    <p:spTgt spid="1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3" name="Picture 2"/>
          <p:cNvPicPr>
            <a:picLocks noChangeAspect="1"/>
          </p:cNvPicPr>
          <p:nvPr/>
        </p:nvPicPr>
        <p:blipFill>
          <a:blip r:embed="rId3"/>
          <a:stretch>
            <a:fillRect/>
          </a:stretch>
        </p:blipFill>
        <p:spPr>
          <a:xfrm>
            <a:off x="-98601" y="-594"/>
            <a:ext cx="12290601" cy="685859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5" name="Rounded Rectangle 4"/>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7</a:t>
            </a:r>
            <a:r>
              <a:rPr kumimoji="0" lang="en-US" sz="5400" b="1" i="0" u="none" strike="noStrike" kern="1200" cap="none" spc="0" normalizeH="0" noProof="0" dirty="0" smtClean="0">
                <a:ln>
                  <a:noFill/>
                </a:ln>
                <a:solidFill>
                  <a:srgbClr val="C00000"/>
                </a:solidFill>
                <a:effectLst/>
                <a:uLnTx/>
                <a:uFillTx/>
                <a:latin typeface="Arial" panose="020B0604020202020204" pitchFamily="34" charset="0"/>
                <a:ea typeface="+mn-ea"/>
                <a:cs typeface="Arial" panose="020B0604020202020204" pitchFamily="34" charset="0"/>
              </a:rPr>
              <a:t> +   </a:t>
            </a:r>
            <a:r>
              <a:rPr kumimoji="0" lang="en-US" sz="5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 = 24</a:t>
            </a:r>
            <a:endPar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nvGrpSpPr>
          <p:cNvPr id="6" name="A. MsPham"/>
          <p:cNvGrpSpPr/>
          <p:nvPr/>
        </p:nvGrpSpPr>
        <p:grpSpPr>
          <a:xfrm>
            <a:off x="632512" y="3799344"/>
            <a:ext cx="5041400" cy="1398460"/>
            <a:chOff x="632512" y="3799344"/>
            <a:chExt cx="5041400" cy="1398460"/>
          </a:xfrm>
        </p:grpSpPr>
        <p:sp>
          <p:nvSpPr>
            <p:cNvPr id="7" name="Rounded Rectangle 6"/>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a:t>
              </a:r>
              <a:r>
                <a:rPr lang="en-US" sz="5400" b="1" dirty="0" smtClean="0">
                  <a:solidFill>
                    <a:srgbClr val="C00000"/>
                  </a:solidFill>
                  <a:latin typeface="Arial" panose="020B0604020202020204" pitchFamily="34" charset="0"/>
                  <a:cs typeface="Arial" panose="020B0604020202020204" pitchFamily="34" charset="0"/>
                </a:rPr>
                <a:t>31</a:t>
              </a:r>
              <a:endPar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9" name="Picture 8"/>
          <p:cNvPicPr>
            <a:picLocks noChangeAspect="1"/>
          </p:cNvPicPr>
          <p:nvPr/>
        </p:nvPicPr>
        <p:blipFill rotWithShape="1">
          <a:blip r:embed="rId6" cstate="print"/>
          <a:srcRect t="9880" b="18625"/>
          <a:stretch/>
        </p:blipFill>
        <p:spPr>
          <a:xfrm rot="20479559">
            <a:off x="1213569" y="205624"/>
            <a:ext cx="1692599" cy="1307755"/>
          </a:xfrm>
          <a:prstGeom prst="rect">
            <a:avLst/>
          </a:prstGeom>
        </p:spPr>
      </p:pic>
      <p:grpSp>
        <p:nvGrpSpPr>
          <p:cNvPr id="10" name="B. MsPham"/>
          <p:cNvGrpSpPr/>
          <p:nvPr/>
        </p:nvGrpSpPr>
        <p:grpSpPr>
          <a:xfrm>
            <a:off x="611990" y="5240072"/>
            <a:ext cx="5061922" cy="1368041"/>
            <a:chOff x="611990" y="5240072"/>
            <a:chExt cx="5061922" cy="1368041"/>
          </a:xfrm>
        </p:grpSpPr>
        <p:sp>
          <p:nvSpPr>
            <p:cNvPr id="11" name="Rounded Rectangle 10"/>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a:t>
              </a:r>
              <a:r>
                <a:rPr lang="en-US" sz="5400" b="1" dirty="0" smtClean="0">
                  <a:solidFill>
                    <a:srgbClr val="C00000"/>
                  </a:solidFill>
                  <a:latin typeface="Arial" panose="020B0604020202020204" pitchFamily="34" charset="0"/>
                  <a:cs typeface="Arial" panose="020B0604020202020204" pitchFamily="34" charset="0"/>
                </a:rPr>
                <a:t>14</a:t>
              </a:r>
              <a:endPar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13" name="C.MsPham"/>
          <p:cNvGrpSpPr/>
          <p:nvPr/>
        </p:nvGrpSpPr>
        <p:grpSpPr>
          <a:xfrm>
            <a:off x="5785315" y="3787495"/>
            <a:ext cx="4985563" cy="1410309"/>
            <a:chOff x="5785315" y="3787495"/>
            <a:chExt cx="4985563" cy="1410309"/>
          </a:xfrm>
        </p:grpSpPr>
        <p:sp>
          <p:nvSpPr>
            <p:cNvPr id="14" name="Rounded Rectangle 13"/>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a:t>
              </a:r>
              <a:r>
                <a:rPr kumimoji="0" lang="en-US" sz="5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16</a:t>
              </a:r>
              <a:endPar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6" name="D.MsPham"/>
          <p:cNvGrpSpPr/>
          <p:nvPr/>
        </p:nvGrpSpPr>
        <p:grpSpPr>
          <a:xfrm>
            <a:off x="5853751" y="5102277"/>
            <a:ext cx="4917127" cy="1505836"/>
            <a:chOff x="5853751" y="5102277"/>
            <a:chExt cx="4917127" cy="1505836"/>
          </a:xfrm>
        </p:grpSpPr>
        <p:sp>
          <p:nvSpPr>
            <p:cNvPr id="17" name="Rounded Rectangle 16"/>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a:t>
              </a:r>
              <a:r>
                <a:rPr kumimoji="0" lang="en-US" sz="5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17</a:t>
              </a:r>
              <a:endPar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9" action="ppaction://hlinksldjump"/>
          </p:cNvPr>
          <p:cNvPicPr>
            <a:picLocks noChangeAspect="1"/>
          </p:cNvPicPr>
          <p:nvPr/>
        </p:nvPicPr>
        <p:blipFill>
          <a:blip r:embed="rId10" cstate="print"/>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
        <p:nvSpPr>
          <p:cNvPr id="20" name="Rectangle 19"/>
          <p:cNvSpPr/>
          <p:nvPr/>
        </p:nvSpPr>
        <p:spPr>
          <a:xfrm>
            <a:off x="5424622" y="1915297"/>
            <a:ext cx="481914" cy="4448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106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rctx="PPT">
                                        <p:cTn id="6" dur="indefinite"/>
                                        <p:tgtEl>
                                          <p:spTgt spid="13"/>
                                        </p:tgtEl>
                                        <p:attrNameLst>
                                          <p:attrName>style.opacity</p:attrName>
                                        </p:attrNameLst>
                                      </p:cBhvr>
                                      <p:to>
                                        <p:strVal val="0.5"/>
                                      </p:to>
                                    </p:set>
                                    <p:animEffect filter="image" prLst="opacity: 0.5">
                                      <p:cBhvr rctx="IE">
                                        <p:cTn id="7" dur="indefinite"/>
                                        <p:tgtEl>
                                          <p:spTgt spid="13"/>
                                        </p:tgtEl>
                                      </p:cBhvr>
                                    </p:animEffec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10"/>
                                        </p:tgtEl>
                                        <p:attrNameLst>
                                          <p:attrName>style.opacity</p:attrName>
                                        </p:attrNameLst>
                                      </p:cBhvr>
                                      <p:to>
                                        <p:strVal val="0.5"/>
                                      </p:to>
                                    </p:set>
                                    <p:animEffect filter="image" prLst="opacity: 0.5">
                                      <p:cBhvr rctx="IE">
                                        <p:cTn id="13" dur="indefinite"/>
                                        <p:tgtEl>
                                          <p:spTgt spid="10"/>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6"/>
                                        </p:tgtEl>
                                        <p:attrNameLst>
                                          <p:attrName>style.opacity</p:attrName>
                                        </p:attrNameLst>
                                      </p:cBhvr>
                                      <p:to>
                                        <p:strVal val="0.5"/>
                                      </p:to>
                                    </p:set>
                                    <p:animEffect filter="image" prLst="opacity: 0.5">
                                      <p:cBhvr rctx="IE">
                                        <p:cTn id="19" dur="indefinite"/>
                                        <p:tgtEl>
                                          <p:spTgt spid="6"/>
                                        </p:tgtEl>
                                      </p:cBhvr>
                                    </p:animEffec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rctx="PPT">
                                        <p:cTn id="24" dur="indefinite"/>
                                        <p:tgtEl>
                                          <p:spTgt spid="6"/>
                                        </p:tgtEl>
                                        <p:attrNameLst>
                                          <p:attrName>style.opacity</p:attrName>
                                        </p:attrNameLst>
                                      </p:cBhvr>
                                      <p:to>
                                        <p:strVal val="0.5"/>
                                      </p:to>
                                    </p:set>
                                    <p:animEffect filter="image" prLst="opacity: 0.5">
                                      <p:cBhvr rctx="IE">
                                        <p:cTn id="25" dur="indefinite"/>
                                        <p:tgtEl>
                                          <p:spTgt spid="6"/>
                                        </p:tgtEl>
                                      </p:cBhvr>
                                    </p:animEffect>
                                  </p:childTnLst>
                                </p:cTn>
                              </p:par>
                              <p:par>
                                <p:cTn id="26" presetID="9" presetClass="emph" presetSubtype="0" nodeType="withEffect">
                                  <p:stCondLst>
                                    <p:cond delay="0"/>
                                  </p:stCondLst>
                                  <p:childTnLst>
                                    <p:set>
                                      <p:cBhvr rctx="PPT">
                                        <p:cTn id="27" dur="indefinite"/>
                                        <p:tgtEl>
                                          <p:spTgt spid="13"/>
                                        </p:tgtEl>
                                        <p:attrNameLst>
                                          <p:attrName>style.opacity</p:attrName>
                                        </p:attrNameLst>
                                      </p:cBhvr>
                                      <p:to>
                                        <p:strVal val="0.5"/>
                                      </p:to>
                                    </p:set>
                                    <p:animEffect filter="image" prLst="opacity: 0.5">
                                      <p:cBhvr rctx="IE">
                                        <p:cTn id="28" dur="indefinite"/>
                                        <p:tgtEl>
                                          <p:spTgt spid="13"/>
                                        </p:tgtEl>
                                      </p:cBhvr>
                                    </p:animEffect>
                                  </p:childTnLst>
                                </p:cTn>
                              </p:par>
                              <p:par>
                                <p:cTn id="29" presetID="26" presetClass="emph" presetSubtype="0" fill="hold" nodeType="withEffect">
                                  <p:stCondLst>
                                    <p:cond delay="0"/>
                                  </p:stCondLst>
                                  <p:childTnLst>
                                    <p:animEffect transition="out" filter="fade">
                                      <p:cBhvr>
                                        <p:cTn id="30" dur="500" tmFilter="0, 0; .2, .5; .8, .5; 1, 0"/>
                                        <p:tgtEl>
                                          <p:spTgt spid="16"/>
                                        </p:tgtEl>
                                      </p:cBhvr>
                                    </p:animEffect>
                                    <p:animScale>
                                      <p:cBhvr>
                                        <p:cTn id="31" dur="250" autoRev="1" fill="hold"/>
                                        <p:tgtEl>
                                          <p:spTgt spid="16"/>
                                        </p:tgtEl>
                                      </p:cBhvr>
                                      <p:by x="105000" y="105000"/>
                                    </p:animScale>
                                  </p:childTnLst>
                                </p:cTn>
                              </p:par>
                              <p:par>
                                <p:cTn id="32" presetID="9" presetClass="emph" presetSubtype="0" nodeType="withEffect">
                                  <p:stCondLst>
                                    <p:cond delay="0"/>
                                  </p:stCondLst>
                                  <p:childTnLst>
                                    <p:set>
                                      <p:cBhvr rctx="PPT">
                                        <p:cTn id="33" dur="indefinite"/>
                                        <p:tgtEl>
                                          <p:spTgt spid="10"/>
                                        </p:tgtEl>
                                        <p:attrNameLst>
                                          <p:attrName>style.opacity</p:attrName>
                                        </p:attrNameLst>
                                      </p:cBhvr>
                                      <p:to>
                                        <p:strVal val="0.5"/>
                                      </p:to>
                                    </p:set>
                                    <p:animEffect filter="image" prLst="opacity: 0.5">
                                      <p:cBhvr rctx="IE">
                                        <p:cTn id="34" dur="indefinite"/>
                                        <p:tgtEl>
                                          <p:spTgt spid="10"/>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childTnLst>
              </p:cTn>
              <p:nextCondLst>
                <p:cond evt="onClick" delay="0">
                  <p:tgtEl>
                    <p:spTgt spid="16"/>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1081</TotalTime>
  <Words>155</Words>
  <Application>Microsoft Office PowerPoint</Application>
  <PresentationFormat>Widescreen</PresentationFormat>
  <Paragraphs>50</Paragraphs>
  <Slides>17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Calibri Light</vt:lpstr>
      <vt:lpstr>Times New Roman</vt:lpstr>
      <vt:lpstr>Tahoma</vt:lpstr>
      <vt:lpstr>Calibri</vt:lpstr>
      <vt:lpstr>Fujiyama</vt:lpstr>
      <vt:lpstr>UTM Davida</vt:lpstr>
      <vt:lpstr>Arial</vt:lpstr>
      <vt:lpstr>Verdana</vt:lpstr>
      <vt:lpstr>UTM HelvetIns</vt:lpstr>
      <vt:lpstr>方正少儿简体</vt:lpstr>
      <vt:lpstr>UTM Alexander</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em học tốt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 Hoai Thu</dc:creator>
  <cp:lastModifiedBy>ADMIN</cp:lastModifiedBy>
  <cp:revision>57</cp:revision>
  <dcterms:created xsi:type="dcterms:W3CDTF">2023-04-09T01:12:44Z</dcterms:created>
  <dcterms:modified xsi:type="dcterms:W3CDTF">2023-07-19T06:01:34Z</dcterms:modified>
</cp:coreProperties>
</file>