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4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7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8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theme/theme9.xml" ContentType="application/vnd.openxmlformats-officedocument.theme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theme/theme10.xml" ContentType="application/vnd.openxmlformats-officedocument.theme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  <p:sldMasterId id="2147483673" r:id="rId2"/>
    <p:sldMasterId id="2147483698" r:id="rId3"/>
    <p:sldMasterId id="2147483739" r:id="rId4"/>
    <p:sldMasterId id="2147483780" r:id="rId5"/>
    <p:sldMasterId id="2147483821" r:id="rId6"/>
    <p:sldMasterId id="2147483846" r:id="rId7"/>
    <p:sldMasterId id="2147483940" r:id="rId8"/>
    <p:sldMasterId id="2147484034" r:id="rId9"/>
    <p:sldMasterId id="2147484128" r:id="rId10"/>
    <p:sldMasterId id="2147484222" r:id="rId11"/>
  </p:sldMasterIdLst>
  <p:notesMasterIdLst>
    <p:notesMasterId r:id="rId29"/>
  </p:notesMasterIdLst>
  <p:sldIdLst>
    <p:sldId id="256" r:id="rId12"/>
    <p:sldId id="339" r:id="rId13"/>
    <p:sldId id="354" r:id="rId14"/>
    <p:sldId id="356" r:id="rId15"/>
    <p:sldId id="343" r:id="rId16"/>
    <p:sldId id="357" r:id="rId17"/>
    <p:sldId id="358" r:id="rId18"/>
    <p:sldId id="344" r:id="rId19"/>
    <p:sldId id="360" r:id="rId20"/>
    <p:sldId id="361" r:id="rId21"/>
    <p:sldId id="362" r:id="rId22"/>
    <p:sldId id="363" r:id="rId23"/>
    <p:sldId id="364" r:id="rId24"/>
    <p:sldId id="365" r:id="rId25"/>
    <p:sldId id="346" r:id="rId26"/>
    <p:sldId id="345" r:id="rId27"/>
    <p:sldId id="266" r:id="rId28"/>
  </p:sldIdLst>
  <p:sldSz cx="12192000" cy="6858000"/>
  <p:notesSz cx="6858000" cy="9144000"/>
  <p:embeddedFontLs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Averta Std CY Semibold" panose="00000700000000000000" pitchFamily="50" charset="0"/>
      <p:bold r:id="rId34"/>
      <p:boldItalic r:id="rId35"/>
    </p:embeddedFont>
    <p:embeddedFont>
      <p:font typeface="ALS SyysScript VH" panose="02000506050000020003" pitchFamily="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Fujiyama" panose="02020500000000000000" pitchFamily="18" charset="0"/>
      <p:regular r:id="rId41"/>
      <p:bold r:id="rId42"/>
      <p:italic r:id="rId43"/>
      <p:boldItalic r:id="rId44"/>
    </p:embeddedFont>
    <p:embeddedFont>
      <p:font typeface="微软雅黑" panose="020B0503020204020204" pitchFamily="34" charset="-122"/>
      <p:regular r:id="rId45"/>
      <p:bold r:id="rId46"/>
    </p:embeddedFont>
    <p:embeddedFont>
      <p:font typeface="Averta Std CY" panose="00000500000000000000" pitchFamily="50" charset="0"/>
      <p:regular r:id="rId47"/>
      <p:italic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UTM Alexander" panose="02040603050506020204" pitchFamily="18" charset="0"/>
      <p:regular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UTM HelvetIns" panose="02040603050506020204" pitchFamily="18" charset="0"/>
      <p:regular r:id="rId54"/>
    </p:embeddedFont>
    <p:embeddedFont>
      <p:font typeface="Palatino Linotype" panose="02040502050505030304" pitchFamily="18" charset="0"/>
      <p:regular r:id="rId55"/>
      <p:bold r:id="rId56"/>
      <p:italic r:id="rId57"/>
      <p:boldItalic r:id="rId58"/>
    </p:embeddedFont>
    <p:embeddedFont>
      <p:font typeface="UTM Davida" panose="02040603050506020204" pitchFamily="18" charset="0"/>
      <p:regular r:id="rId59"/>
    </p:embeddedFont>
    <p:embeddedFont>
      <p:font typeface="宋体" panose="02010600030101010101" pitchFamily="2" charset="-122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4620" autoAdjust="0"/>
  </p:normalViewPr>
  <p:slideViewPr>
    <p:cSldViewPr snapToGrid="0">
      <p:cViewPr>
        <p:scale>
          <a:sx n="66" d="100"/>
          <a:sy n="66" d="100"/>
        </p:scale>
        <p:origin x="1114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10.fntdata"/><Relationship Id="rId21" Type="http://schemas.openxmlformats.org/officeDocument/2006/relationships/slide" Target="slides/slide1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notesMaster" Target="notesMasters/notesMaster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20" Type="http://schemas.openxmlformats.org/officeDocument/2006/relationships/slide" Target="slides/slide9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Master" Target="slideMasters/slideMaster10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22/6/2023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158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69885-E2B7-4639-910B-537B81D0B2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600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69885-E2B7-4639-910B-537B81D0B2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430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69885-E2B7-4639-910B-537B81D0B2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826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043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2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3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6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25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7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3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4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>
            <a:extLst>
              <a:ext uri="{FF2B5EF4-FFF2-40B4-BE49-F238E27FC236}">
                <a16:creationId xmlns:a16="http://schemas.microsoft.com/office/drawing/2014/main" id="{9907A662-F10A-41BC-8572-C565656956AC}"/>
              </a:ext>
            </a:extLst>
          </p:cNvPr>
          <p:cNvSpPr>
            <a:spLocks noGrp="1"/>
          </p:cNvSpPr>
          <p:nvPr userDrawn="1"/>
        </p:nvSpPr>
        <p:spPr>
          <a:xfrm>
            <a:off x="2056973" y="2601119"/>
            <a:ext cx="8078055" cy="165576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6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ctr" defTabSz="91440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23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7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3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9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0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9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3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2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48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95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3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3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6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8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95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3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2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8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1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4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9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10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0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7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43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65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>
            <a:extLst>
              <a:ext uri="{FF2B5EF4-FFF2-40B4-BE49-F238E27FC236}">
                <a16:creationId xmlns:a16="http://schemas.microsoft.com/office/drawing/2014/main" id="{9907A662-F10A-41BC-8572-C565656956AC}"/>
              </a:ext>
            </a:extLst>
          </p:cNvPr>
          <p:cNvSpPr>
            <a:spLocks noGrp="1"/>
          </p:cNvSpPr>
          <p:nvPr userDrawn="1"/>
        </p:nvSpPr>
        <p:spPr>
          <a:xfrm>
            <a:off x="2056973" y="2601119"/>
            <a:ext cx="8078055" cy="165576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6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ctr" defTabSz="91440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747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94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13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7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1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5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5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7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9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25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2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5752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63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89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2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9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4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7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1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1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1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8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8" cy="639763"/>
          </a:xfrm>
        </p:spPr>
        <p:txBody>
          <a:bodyPr anchor="b"/>
          <a:lstStyle>
            <a:lvl1pPr marL="0" indent="0">
              <a:buNone/>
              <a:defRPr sz="3201" b="1"/>
            </a:lvl1pPr>
            <a:lvl2pPr marL="609632" indent="0">
              <a:buNone/>
              <a:defRPr sz="2667" b="1"/>
            </a:lvl2pPr>
            <a:lvl3pPr marL="1219263" indent="0">
              <a:buNone/>
              <a:defRPr sz="2400" b="1"/>
            </a:lvl3pPr>
            <a:lvl4pPr marL="1828895" indent="0">
              <a:buNone/>
              <a:defRPr sz="2134" b="1"/>
            </a:lvl4pPr>
            <a:lvl5pPr marL="2438526" indent="0">
              <a:buNone/>
              <a:defRPr sz="2134" b="1"/>
            </a:lvl5pPr>
            <a:lvl6pPr marL="3048158" indent="0">
              <a:buNone/>
              <a:defRPr sz="2134" b="1"/>
            </a:lvl6pPr>
            <a:lvl7pPr marL="3657790" indent="0">
              <a:buNone/>
              <a:defRPr sz="2134" b="1"/>
            </a:lvl7pPr>
            <a:lvl8pPr marL="4267422" indent="0">
              <a:buNone/>
              <a:defRPr sz="2134" b="1"/>
            </a:lvl8pPr>
            <a:lvl9pPr marL="4877053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8" cy="3951288"/>
          </a:xfrm>
        </p:spPr>
        <p:txBody>
          <a:bodyPr/>
          <a:lstStyle>
            <a:lvl1pPr>
              <a:defRPr sz="3201"/>
            </a:lvl1pPr>
            <a:lvl2pPr>
              <a:defRPr sz="2667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1" b="1"/>
            </a:lvl1pPr>
            <a:lvl2pPr marL="609632" indent="0">
              <a:buNone/>
              <a:defRPr sz="2667" b="1"/>
            </a:lvl2pPr>
            <a:lvl3pPr marL="1219263" indent="0">
              <a:buNone/>
              <a:defRPr sz="2400" b="1"/>
            </a:lvl3pPr>
            <a:lvl4pPr marL="1828895" indent="0">
              <a:buNone/>
              <a:defRPr sz="2134" b="1"/>
            </a:lvl4pPr>
            <a:lvl5pPr marL="2438526" indent="0">
              <a:buNone/>
              <a:defRPr sz="2134" b="1"/>
            </a:lvl5pPr>
            <a:lvl6pPr marL="3048158" indent="0">
              <a:buNone/>
              <a:defRPr sz="2134" b="1"/>
            </a:lvl6pPr>
            <a:lvl7pPr marL="3657790" indent="0">
              <a:buNone/>
              <a:defRPr sz="2134" b="1"/>
            </a:lvl7pPr>
            <a:lvl8pPr marL="4267422" indent="0">
              <a:buNone/>
              <a:defRPr sz="2134" b="1"/>
            </a:lvl8pPr>
            <a:lvl9pPr marL="4877053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1"/>
            </a:lvl1pPr>
            <a:lvl2pPr>
              <a:defRPr sz="2667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0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4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1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32" indent="0">
              <a:buNone/>
              <a:defRPr sz="1600"/>
            </a:lvl2pPr>
            <a:lvl3pPr marL="1219263" indent="0">
              <a:buNone/>
              <a:defRPr sz="1334"/>
            </a:lvl3pPr>
            <a:lvl4pPr marL="1828895" indent="0">
              <a:buNone/>
              <a:defRPr sz="1200"/>
            </a:lvl4pPr>
            <a:lvl5pPr marL="2438526" indent="0">
              <a:buNone/>
              <a:defRPr sz="1200"/>
            </a:lvl5pPr>
            <a:lvl6pPr marL="3048158" indent="0">
              <a:buNone/>
              <a:defRPr sz="1200"/>
            </a:lvl6pPr>
            <a:lvl7pPr marL="3657790" indent="0">
              <a:buNone/>
              <a:defRPr sz="1200"/>
            </a:lvl7pPr>
            <a:lvl8pPr marL="4267422" indent="0">
              <a:buNone/>
              <a:defRPr sz="1200"/>
            </a:lvl8pPr>
            <a:lvl9pPr marL="487705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6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632" indent="0">
              <a:buNone/>
              <a:defRPr sz="3733"/>
            </a:lvl2pPr>
            <a:lvl3pPr marL="1219263" indent="0">
              <a:buNone/>
              <a:defRPr sz="3201"/>
            </a:lvl3pPr>
            <a:lvl4pPr marL="1828895" indent="0">
              <a:buNone/>
              <a:defRPr sz="2667"/>
            </a:lvl4pPr>
            <a:lvl5pPr marL="2438526" indent="0">
              <a:buNone/>
              <a:defRPr sz="2667"/>
            </a:lvl5pPr>
            <a:lvl6pPr marL="3048158" indent="0">
              <a:buNone/>
              <a:defRPr sz="2667"/>
            </a:lvl6pPr>
            <a:lvl7pPr marL="3657790" indent="0">
              <a:buNone/>
              <a:defRPr sz="2667"/>
            </a:lvl7pPr>
            <a:lvl8pPr marL="4267422" indent="0">
              <a:buNone/>
              <a:defRPr sz="2667"/>
            </a:lvl8pPr>
            <a:lvl9pPr marL="4877053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32" indent="0">
              <a:buNone/>
              <a:defRPr sz="1600"/>
            </a:lvl2pPr>
            <a:lvl3pPr marL="1219263" indent="0">
              <a:buNone/>
              <a:defRPr sz="1334"/>
            </a:lvl3pPr>
            <a:lvl4pPr marL="1828895" indent="0">
              <a:buNone/>
              <a:defRPr sz="1200"/>
            </a:lvl4pPr>
            <a:lvl5pPr marL="2438526" indent="0">
              <a:buNone/>
              <a:defRPr sz="1200"/>
            </a:lvl5pPr>
            <a:lvl6pPr marL="3048158" indent="0">
              <a:buNone/>
              <a:defRPr sz="1200"/>
            </a:lvl6pPr>
            <a:lvl7pPr marL="3657790" indent="0">
              <a:buNone/>
              <a:defRPr sz="1200"/>
            </a:lvl7pPr>
            <a:lvl8pPr marL="4267422" indent="0">
              <a:buNone/>
              <a:defRPr sz="1200"/>
            </a:lvl8pPr>
            <a:lvl9pPr marL="487705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0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2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1_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8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43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6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89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684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4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23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5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70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8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91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85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0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41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85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8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82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3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1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43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4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82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86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44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89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74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47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03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0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2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01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71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9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1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40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02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79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378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08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13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327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81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0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9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82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3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800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27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45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5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66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009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26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44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54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0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31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65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68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6" cy="15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57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3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63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3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42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82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670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790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70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7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960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23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70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2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693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96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9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5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87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48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2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804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02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84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6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48091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7804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4040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7885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3718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688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63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89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2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9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4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5679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7099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0225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2"/>
            <a:ext cx="685210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3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21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95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47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27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8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16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1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1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1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2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45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50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981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10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53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6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82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8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17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8" cy="639763"/>
          </a:xfrm>
        </p:spPr>
        <p:txBody>
          <a:bodyPr anchor="b"/>
          <a:lstStyle>
            <a:lvl1pPr marL="0" indent="0">
              <a:buNone/>
              <a:defRPr sz="3201" b="1"/>
            </a:lvl1pPr>
            <a:lvl2pPr marL="609632" indent="0">
              <a:buNone/>
              <a:defRPr sz="2667" b="1"/>
            </a:lvl2pPr>
            <a:lvl3pPr marL="1219263" indent="0">
              <a:buNone/>
              <a:defRPr sz="2400" b="1"/>
            </a:lvl3pPr>
            <a:lvl4pPr marL="1828895" indent="0">
              <a:buNone/>
              <a:defRPr sz="2134" b="1"/>
            </a:lvl4pPr>
            <a:lvl5pPr marL="2438526" indent="0">
              <a:buNone/>
              <a:defRPr sz="2134" b="1"/>
            </a:lvl5pPr>
            <a:lvl6pPr marL="3048158" indent="0">
              <a:buNone/>
              <a:defRPr sz="2134" b="1"/>
            </a:lvl6pPr>
            <a:lvl7pPr marL="3657790" indent="0">
              <a:buNone/>
              <a:defRPr sz="2134" b="1"/>
            </a:lvl7pPr>
            <a:lvl8pPr marL="4267422" indent="0">
              <a:buNone/>
              <a:defRPr sz="2134" b="1"/>
            </a:lvl8pPr>
            <a:lvl9pPr marL="4877053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8" cy="3951288"/>
          </a:xfrm>
        </p:spPr>
        <p:txBody>
          <a:bodyPr/>
          <a:lstStyle>
            <a:lvl1pPr>
              <a:defRPr sz="3201"/>
            </a:lvl1pPr>
            <a:lvl2pPr>
              <a:defRPr sz="2667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1" b="1"/>
            </a:lvl1pPr>
            <a:lvl2pPr marL="609632" indent="0">
              <a:buNone/>
              <a:defRPr sz="2667" b="1"/>
            </a:lvl2pPr>
            <a:lvl3pPr marL="1219263" indent="0">
              <a:buNone/>
              <a:defRPr sz="2400" b="1"/>
            </a:lvl3pPr>
            <a:lvl4pPr marL="1828895" indent="0">
              <a:buNone/>
              <a:defRPr sz="2134" b="1"/>
            </a:lvl4pPr>
            <a:lvl5pPr marL="2438526" indent="0">
              <a:buNone/>
              <a:defRPr sz="2134" b="1"/>
            </a:lvl5pPr>
            <a:lvl6pPr marL="3048158" indent="0">
              <a:buNone/>
              <a:defRPr sz="2134" b="1"/>
            </a:lvl6pPr>
            <a:lvl7pPr marL="3657790" indent="0">
              <a:buNone/>
              <a:defRPr sz="2134" b="1"/>
            </a:lvl7pPr>
            <a:lvl8pPr marL="4267422" indent="0">
              <a:buNone/>
              <a:defRPr sz="2134" b="1"/>
            </a:lvl8pPr>
            <a:lvl9pPr marL="4877053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1"/>
            </a:lvl1pPr>
            <a:lvl2pPr>
              <a:defRPr sz="2667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42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27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98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59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53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18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7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721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17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70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87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3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26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01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81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01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53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20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75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3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37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7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1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19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76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57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77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93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2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2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1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16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14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4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1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32" indent="0">
              <a:buNone/>
              <a:defRPr sz="1600"/>
            </a:lvl2pPr>
            <a:lvl3pPr marL="1219263" indent="0">
              <a:buNone/>
              <a:defRPr sz="1334"/>
            </a:lvl3pPr>
            <a:lvl4pPr marL="1828895" indent="0">
              <a:buNone/>
              <a:defRPr sz="1200"/>
            </a:lvl4pPr>
            <a:lvl5pPr marL="2438526" indent="0">
              <a:buNone/>
              <a:defRPr sz="1200"/>
            </a:lvl5pPr>
            <a:lvl6pPr marL="3048158" indent="0">
              <a:buNone/>
              <a:defRPr sz="1200"/>
            </a:lvl6pPr>
            <a:lvl7pPr marL="3657790" indent="0">
              <a:buNone/>
              <a:defRPr sz="1200"/>
            </a:lvl7pPr>
            <a:lvl8pPr marL="4267422" indent="0">
              <a:buNone/>
              <a:defRPr sz="1200"/>
            </a:lvl8pPr>
            <a:lvl9pPr marL="487705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4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3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7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074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68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407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54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77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17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10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12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632" indent="0">
              <a:buNone/>
              <a:defRPr sz="3733"/>
            </a:lvl2pPr>
            <a:lvl3pPr marL="1219263" indent="0">
              <a:buNone/>
              <a:defRPr sz="3201"/>
            </a:lvl3pPr>
            <a:lvl4pPr marL="1828895" indent="0">
              <a:buNone/>
              <a:defRPr sz="2667"/>
            </a:lvl4pPr>
            <a:lvl5pPr marL="2438526" indent="0">
              <a:buNone/>
              <a:defRPr sz="2667"/>
            </a:lvl5pPr>
            <a:lvl6pPr marL="3048158" indent="0">
              <a:buNone/>
              <a:defRPr sz="2667"/>
            </a:lvl6pPr>
            <a:lvl7pPr marL="3657790" indent="0">
              <a:buNone/>
              <a:defRPr sz="2667"/>
            </a:lvl7pPr>
            <a:lvl8pPr marL="4267422" indent="0">
              <a:buNone/>
              <a:defRPr sz="2667"/>
            </a:lvl8pPr>
            <a:lvl9pPr marL="4877053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32" indent="0">
              <a:buNone/>
              <a:defRPr sz="1600"/>
            </a:lvl2pPr>
            <a:lvl3pPr marL="1219263" indent="0">
              <a:buNone/>
              <a:defRPr sz="1334"/>
            </a:lvl3pPr>
            <a:lvl4pPr marL="1828895" indent="0">
              <a:buNone/>
              <a:defRPr sz="1200"/>
            </a:lvl4pPr>
            <a:lvl5pPr marL="2438526" indent="0">
              <a:buNone/>
              <a:defRPr sz="1200"/>
            </a:lvl5pPr>
            <a:lvl6pPr marL="3048158" indent="0">
              <a:buNone/>
              <a:defRPr sz="1200"/>
            </a:lvl6pPr>
            <a:lvl7pPr marL="3657790" indent="0">
              <a:buNone/>
              <a:defRPr sz="1200"/>
            </a:lvl7pPr>
            <a:lvl8pPr marL="4267422" indent="0">
              <a:buNone/>
              <a:defRPr sz="1200"/>
            </a:lvl8pPr>
            <a:lvl9pPr marL="487705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8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3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79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7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00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92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18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89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17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92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88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2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60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97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54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7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469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3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52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62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35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0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22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13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44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291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5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8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1920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1573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164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1_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30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3883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941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0748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4264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080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9979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2"/>
            <a:ext cx="685210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5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27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85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67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6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66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7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4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97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81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94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4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4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49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30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3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252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43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13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0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67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5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77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09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66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26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4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28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96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79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74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76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63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19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11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6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9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7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6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44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4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50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7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19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7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06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90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0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4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30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78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95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08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711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55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97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88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5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28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8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88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97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63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94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382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15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1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2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3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6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9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24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52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3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54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27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08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61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6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60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61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8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82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15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25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0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66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7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00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73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06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1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3976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7042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23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08448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67264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04296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60561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81124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95875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2"/>
            <a:ext cx="685210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7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90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62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205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30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2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851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5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99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7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5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53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22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05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45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70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0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75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3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62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76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6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62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76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2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46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55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68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66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85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78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8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8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35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33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53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2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0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73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37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48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91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61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72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71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33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05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00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71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94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883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97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70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80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15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19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20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39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63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69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32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1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9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1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40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24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32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92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24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50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41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64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73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7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99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27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49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40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01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53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2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77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38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28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9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3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91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96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60655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69139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16266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69331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66122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1452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26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83962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18371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2"/>
            <a:ext cx="685210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18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01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0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15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57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5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58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05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063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15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6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9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40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1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02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05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9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25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2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89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02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48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6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0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57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56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09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38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82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39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17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4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8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72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75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35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80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61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7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90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47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41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52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9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57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0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3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3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0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93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576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8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62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70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50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69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0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12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23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79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25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8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8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1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39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2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10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69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1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21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3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02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1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03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60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59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2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7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32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38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29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2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413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17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24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0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7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87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54903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51509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17844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691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3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500078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99737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94846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39405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56662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2"/>
            <a:ext cx="685210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4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1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8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7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2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5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>
            <a:extLst>
              <a:ext uri="{FF2B5EF4-FFF2-40B4-BE49-F238E27FC236}">
                <a16:creationId xmlns:a16="http://schemas.microsoft.com/office/drawing/2014/main" id="{9907A662-F10A-41BC-8572-C565656956AC}"/>
              </a:ext>
            </a:extLst>
          </p:cNvPr>
          <p:cNvSpPr>
            <a:spLocks noGrp="1"/>
          </p:cNvSpPr>
          <p:nvPr userDrawn="1"/>
        </p:nvSpPr>
        <p:spPr>
          <a:xfrm>
            <a:off x="2056973" y="2601119"/>
            <a:ext cx="8078055" cy="165576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6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ctr" defTabSz="91440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935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5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3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7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2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4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07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4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4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2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85.xml"/><Relationship Id="rId21" Type="http://schemas.openxmlformats.org/officeDocument/2006/relationships/slideLayout" Target="../slideLayouts/slideLayout480.xml"/><Relationship Id="rId42" Type="http://schemas.openxmlformats.org/officeDocument/2006/relationships/slideLayout" Target="../slideLayouts/slideLayout501.xml"/><Relationship Id="rId47" Type="http://schemas.openxmlformats.org/officeDocument/2006/relationships/slideLayout" Target="../slideLayouts/slideLayout506.xml"/><Relationship Id="rId63" Type="http://schemas.openxmlformats.org/officeDocument/2006/relationships/slideLayout" Target="../slideLayouts/slideLayout522.xml"/><Relationship Id="rId68" Type="http://schemas.openxmlformats.org/officeDocument/2006/relationships/slideLayout" Target="../slideLayouts/slideLayout527.xml"/><Relationship Id="rId84" Type="http://schemas.openxmlformats.org/officeDocument/2006/relationships/slideLayout" Target="../slideLayouts/slideLayout543.xml"/><Relationship Id="rId89" Type="http://schemas.openxmlformats.org/officeDocument/2006/relationships/slideLayout" Target="../slideLayouts/slideLayout548.xml"/><Relationship Id="rId16" Type="http://schemas.openxmlformats.org/officeDocument/2006/relationships/slideLayout" Target="../slideLayouts/slideLayout475.xml"/><Relationship Id="rId11" Type="http://schemas.openxmlformats.org/officeDocument/2006/relationships/slideLayout" Target="../slideLayouts/slideLayout470.xml"/><Relationship Id="rId32" Type="http://schemas.openxmlformats.org/officeDocument/2006/relationships/slideLayout" Target="../slideLayouts/slideLayout491.xml"/><Relationship Id="rId37" Type="http://schemas.openxmlformats.org/officeDocument/2006/relationships/slideLayout" Target="../slideLayouts/slideLayout496.xml"/><Relationship Id="rId53" Type="http://schemas.openxmlformats.org/officeDocument/2006/relationships/slideLayout" Target="../slideLayouts/slideLayout512.xml"/><Relationship Id="rId58" Type="http://schemas.openxmlformats.org/officeDocument/2006/relationships/slideLayout" Target="../slideLayouts/slideLayout517.xml"/><Relationship Id="rId74" Type="http://schemas.openxmlformats.org/officeDocument/2006/relationships/slideLayout" Target="../slideLayouts/slideLayout533.xml"/><Relationship Id="rId79" Type="http://schemas.openxmlformats.org/officeDocument/2006/relationships/slideLayout" Target="../slideLayouts/slideLayout538.xml"/><Relationship Id="rId5" Type="http://schemas.openxmlformats.org/officeDocument/2006/relationships/slideLayout" Target="../slideLayouts/slideLayout464.xml"/><Relationship Id="rId90" Type="http://schemas.openxmlformats.org/officeDocument/2006/relationships/slideLayout" Target="../slideLayouts/slideLayout549.xml"/><Relationship Id="rId95" Type="http://schemas.openxmlformats.org/officeDocument/2006/relationships/image" Target="../media/image8.jpg"/><Relationship Id="rId22" Type="http://schemas.openxmlformats.org/officeDocument/2006/relationships/slideLayout" Target="../slideLayouts/slideLayout481.xml"/><Relationship Id="rId27" Type="http://schemas.openxmlformats.org/officeDocument/2006/relationships/slideLayout" Target="../slideLayouts/slideLayout486.xml"/><Relationship Id="rId43" Type="http://schemas.openxmlformats.org/officeDocument/2006/relationships/slideLayout" Target="../slideLayouts/slideLayout502.xml"/><Relationship Id="rId48" Type="http://schemas.openxmlformats.org/officeDocument/2006/relationships/slideLayout" Target="../slideLayouts/slideLayout507.xml"/><Relationship Id="rId64" Type="http://schemas.openxmlformats.org/officeDocument/2006/relationships/slideLayout" Target="../slideLayouts/slideLayout523.xml"/><Relationship Id="rId69" Type="http://schemas.openxmlformats.org/officeDocument/2006/relationships/slideLayout" Target="../slideLayouts/slideLayout528.xml"/><Relationship Id="rId8" Type="http://schemas.openxmlformats.org/officeDocument/2006/relationships/slideLayout" Target="../slideLayouts/slideLayout467.xml"/><Relationship Id="rId51" Type="http://schemas.openxmlformats.org/officeDocument/2006/relationships/slideLayout" Target="../slideLayouts/slideLayout510.xml"/><Relationship Id="rId72" Type="http://schemas.openxmlformats.org/officeDocument/2006/relationships/slideLayout" Target="../slideLayouts/slideLayout531.xml"/><Relationship Id="rId80" Type="http://schemas.openxmlformats.org/officeDocument/2006/relationships/slideLayout" Target="../slideLayouts/slideLayout539.xml"/><Relationship Id="rId85" Type="http://schemas.openxmlformats.org/officeDocument/2006/relationships/slideLayout" Target="../slideLayouts/slideLayout544.xml"/><Relationship Id="rId93" Type="http://schemas.openxmlformats.org/officeDocument/2006/relationships/slideLayout" Target="../slideLayouts/slideLayout552.xml"/><Relationship Id="rId3" Type="http://schemas.openxmlformats.org/officeDocument/2006/relationships/slideLayout" Target="../slideLayouts/slideLayout462.xml"/><Relationship Id="rId12" Type="http://schemas.openxmlformats.org/officeDocument/2006/relationships/slideLayout" Target="../slideLayouts/slideLayout471.xml"/><Relationship Id="rId17" Type="http://schemas.openxmlformats.org/officeDocument/2006/relationships/slideLayout" Target="../slideLayouts/slideLayout476.xml"/><Relationship Id="rId25" Type="http://schemas.openxmlformats.org/officeDocument/2006/relationships/slideLayout" Target="../slideLayouts/slideLayout484.xml"/><Relationship Id="rId33" Type="http://schemas.openxmlformats.org/officeDocument/2006/relationships/slideLayout" Target="../slideLayouts/slideLayout492.xml"/><Relationship Id="rId38" Type="http://schemas.openxmlformats.org/officeDocument/2006/relationships/slideLayout" Target="../slideLayouts/slideLayout497.xml"/><Relationship Id="rId46" Type="http://schemas.openxmlformats.org/officeDocument/2006/relationships/slideLayout" Target="../slideLayouts/slideLayout505.xml"/><Relationship Id="rId59" Type="http://schemas.openxmlformats.org/officeDocument/2006/relationships/slideLayout" Target="../slideLayouts/slideLayout518.xml"/><Relationship Id="rId67" Type="http://schemas.openxmlformats.org/officeDocument/2006/relationships/slideLayout" Target="../slideLayouts/slideLayout526.xml"/><Relationship Id="rId20" Type="http://schemas.openxmlformats.org/officeDocument/2006/relationships/slideLayout" Target="../slideLayouts/slideLayout479.xml"/><Relationship Id="rId41" Type="http://schemas.openxmlformats.org/officeDocument/2006/relationships/slideLayout" Target="../slideLayouts/slideLayout500.xml"/><Relationship Id="rId54" Type="http://schemas.openxmlformats.org/officeDocument/2006/relationships/slideLayout" Target="../slideLayouts/slideLayout513.xml"/><Relationship Id="rId62" Type="http://schemas.openxmlformats.org/officeDocument/2006/relationships/slideLayout" Target="../slideLayouts/slideLayout521.xml"/><Relationship Id="rId70" Type="http://schemas.openxmlformats.org/officeDocument/2006/relationships/slideLayout" Target="../slideLayouts/slideLayout529.xml"/><Relationship Id="rId75" Type="http://schemas.openxmlformats.org/officeDocument/2006/relationships/slideLayout" Target="../slideLayouts/slideLayout534.xml"/><Relationship Id="rId83" Type="http://schemas.openxmlformats.org/officeDocument/2006/relationships/slideLayout" Target="../slideLayouts/slideLayout542.xml"/><Relationship Id="rId88" Type="http://schemas.openxmlformats.org/officeDocument/2006/relationships/slideLayout" Target="../slideLayouts/slideLayout547.xml"/><Relationship Id="rId91" Type="http://schemas.openxmlformats.org/officeDocument/2006/relationships/slideLayout" Target="../slideLayouts/slideLayout550.xml"/><Relationship Id="rId1" Type="http://schemas.openxmlformats.org/officeDocument/2006/relationships/slideLayout" Target="../slideLayouts/slideLayout460.xml"/><Relationship Id="rId6" Type="http://schemas.openxmlformats.org/officeDocument/2006/relationships/slideLayout" Target="../slideLayouts/slideLayout465.xml"/><Relationship Id="rId15" Type="http://schemas.openxmlformats.org/officeDocument/2006/relationships/slideLayout" Target="../slideLayouts/slideLayout474.xml"/><Relationship Id="rId23" Type="http://schemas.openxmlformats.org/officeDocument/2006/relationships/slideLayout" Target="../slideLayouts/slideLayout482.xml"/><Relationship Id="rId28" Type="http://schemas.openxmlformats.org/officeDocument/2006/relationships/slideLayout" Target="../slideLayouts/slideLayout487.xml"/><Relationship Id="rId36" Type="http://schemas.openxmlformats.org/officeDocument/2006/relationships/slideLayout" Target="../slideLayouts/slideLayout495.xml"/><Relationship Id="rId49" Type="http://schemas.openxmlformats.org/officeDocument/2006/relationships/slideLayout" Target="../slideLayouts/slideLayout508.xml"/><Relationship Id="rId57" Type="http://schemas.openxmlformats.org/officeDocument/2006/relationships/slideLayout" Target="../slideLayouts/slideLayout516.xml"/><Relationship Id="rId10" Type="http://schemas.openxmlformats.org/officeDocument/2006/relationships/slideLayout" Target="../slideLayouts/slideLayout469.xml"/><Relationship Id="rId31" Type="http://schemas.openxmlformats.org/officeDocument/2006/relationships/slideLayout" Target="../slideLayouts/slideLayout490.xml"/><Relationship Id="rId44" Type="http://schemas.openxmlformats.org/officeDocument/2006/relationships/slideLayout" Target="../slideLayouts/slideLayout503.xml"/><Relationship Id="rId52" Type="http://schemas.openxmlformats.org/officeDocument/2006/relationships/slideLayout" Target="../slideLayouts/slideLayout511.xml"/><Relationship Id="rId60" Type="http://schemas.openxmlformats.org/officeDocument/2006/relationships/slideLayout" Target="../slideLayouts/slideLayout519.xml"/><Relationship Id="rId65" Type="http://schemas.openxmlformats.org/officeDocument/2006/relationships/slideLayout" Target="../slideLayouts/slideLayout524.xml"/><Relationship Id="rId73" Type="http://schemas.openxmlformats.org/officeDocument/2006/relationships/slideLayout" Target="../slideLayouts/slideLayout532.xml"/><Relationship Id="rId78" Type="http://schemas.openxmlformats.org/officeDocument/2006/relationships/slideLayout" Target="../slideLayouts/slideLayout537.xml"/><Relationship Id="rId81" Type="http://schemas.openxmlformats.org/officeDocument/2006/relationships/slideLayout" Target="../slideLayouts/slideLayout540.xml"/><Relationship Id="rId86" Type="http://schemas.openxmlformats.org/officeDocument/2006/relationships/slideLayout" Target="../slideLayouts/slideLayout545.xml"/><Relationship Id="rId94" Type="http://schemas.openxmlformats.org/officeDocument/2006/relationships/theme" Target="../theme/theme10.xml"/><Relationship Id="rId4" Type="http://schemas.openxmlformats.org/officeDocument/2006/relationships/slideLayout" Target="../slideLayouts/slideLayout463.xml"/><Relationship Id="rId9" Type="http://schemas.openxmlformats.org/officeDocument/2006/relationships/slideLayout" Target="../slideLayouts/slideLayout468.xml"/><Relationship Id="rId13" Type="http://schemas.openxmlformats.org/officeDocument/2006/relationships/slideLayout" Target="../slideLayouts/slideLayout472.xml"/><Relationship Id="rId18" Type="http://schemas.openxmlformats.org/officeDocument/2006/relationships/slideLayout" Target="../slideLayouts/slideLayout477.xml"/><Relationship Id="rId39" Type="http://schemas.openxmlformats.org/officeDocument/2006/relationships/slideLayout" Target="../slideLayouts/slideLayout498.xml"/><Relationship Id="rId34" Type="http://schemas.openxmlformats.org/officeDocument/2006/relationships/slideLayout" Target="../slideLayouts/slideLayout493.xml"/><Relationship Id="rId50" Type="http://schemas.openxmlformats.org/officeDocument/2006/relationships/slideLayout" Target="../slideLayouts/slideLayout509.xml"/><Relationship Id="rId55" Type="http://schemas.openxmlformats.org/officeDocument/2006/relationships/slideLayout" Target="../slideLayouts/slideLayout514.xml"/><Relationship Id="rId76" Type="http://schemas.openxmlformats.org/officeDocument/2006/relationships/slideLayout" Target="../slideLayouts/slideLayout535.xml"/><Relationship Id="rId7" Type="http://schemas.openxmlformats.org/officeDocument/2006/relationships/slideLayout" Target="../slideLayouts/slideLayout466.xml"/><Relationship Id="rId71" Type="http://schemas.openxmlformats.org/officeDocument/2006/relationships/slideLayout" Target="../slideLayouts/slideLayout530.xml"/><Relationship Id="rId92" Type="http://schemas.openxmlformats.org/officeDocument/2006/relationships/slideLayout" Target="../slideLayouts/slideLayout551.xml"/><Relationship Id="rId2" Type="http://schemas.openxmlformats.org/officeDocument/2006/relationships/slideLayout" Target="../slideLayouts/slideLayout461.xml"/><Relationship Id="rId29" Type="http://schemas.openxmlformats.org/officeDocument/2006/relationships/slideLayout" Target="../slideLayouts/slideLayout488.xml"/><Relationship Id="rId24" Type="http://schemas.openxmlformats.org/officeDocument/2006/relationships/slideLayout" Target="../slideLayouts/slideLayout483.xml"/><Relationship Id="rId40" Type="http://schemas.openxmlformats.org/officeDocument/2006/relationships/slideLayout" Target="../slideLayouts/slideLayout499.xml"/><Relationship Id="rId45" Type="http://schemas.openxmlformats.org/officeDocument/2006/relationships/slideLayout" Target="../slideLayouts/slideLayout504.xml"/><Relationship Id="rId66" Type="http://schemas.openxmlformats.org/officeDocument/2006/relationships/slideLayout" Target="../slideLayouts/slideLayout525.xml"/><Relationship Id="rId87" Type="http://schemas.openxmlformats.org/officeDocument/2006/relationships/slideLayout" Target="../slideLayouts/slideLayout546.xml"/><Relationship Id="rId61" Type="http://schemas.openxmlformats.org/officeDocument/2006/relationships/slideLayout" Target="../slideLayouts/slideLayout520.xml"/><Relationship Id="rId82" Type="http://schemas.openxmlformats.org/officeDocument/2006/relationships/slideLayout" Target="../slideLayouts/slideLayout541.xml"/><Relationship Id="rId19" Type="http://schemas.openxmlformats.org/officeDocument/2006/relationships/slideLayout" Target="../slideLayouts/slideLayout478.xml"/><Relationship Id="rId14" Type="http://schemas.openxmlformats.org/officeDocument/2006/relationships/slideLayout" Target="../slideLayouts/slideLayout473.xml"/><Relationship Id="rId30" Type="http://schemas.openxmlformats.org/officeDocument/2006/relationships/slideLayout" Target="../slideLayouts/slideLayout489.xml"/><Relationship Id="rId35" Type="http://schemas.openxmlformats.org/officeDocument/2006/relationships/slideLayout" Target="../slideLayouts/slideLayout494.xml"/><Relationship Id="rId56" Type="http://schemas.openxmlformats.org/officeDocument/2006/relationships/slideLayout" Target="../slideLayouts/slideLayout515.xml"/><Relationship Id="rId77" Type="http://schemas.openxmlformats.org/officeDocument/2006/relationships/slideLayout" Target="../slideLayouts/slideLayout536.xml"/></Relationships>
</file>

<file path=ppt/slideMasters/_rels/slideMaster1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78.xml"/><Relationship Id="rId21" Type="http://schemas.openxmlformats.org/officeDocument/2006/relationships/slideLayout" Target="../slideLayouts/slideLayout573.xml"/><Relationship Id="rId42" Type="http://schemas.openxmlformats.org/officeDocument/2006/relationships/slideLayout" Target="../slideLayouts/slideLayout594.xml"/><Relationship Id="rId47" Type="http://schemas.openxmlformats.org/officeDocument/2006/relationships/slideLayout" Target="../slideLayouts/slideLayout599.xml"/><Relationship Id="rId63" Type="http://schemas.openxmlformats.org/officeDocument/2006/relationships/slideLayout" Target="../slideLayouts/slideLayout615.xml"/><Relationship Id="rId68" Type="http://schemas.openxmlformats.org/officeDocument/2006/relationships/slideLayout" Target="../slideLayouts/slideLayout620.xml"/><Relationship Id="rId84" Type="http://schemas.openxmlformats.org/officeDocument/2006/relationships/slideLayout" Target="../slideLayouts/slideLayout636.xml"/><Relationship Id="rId89" Type="http://schemas.openxmlformats.org/officeDocument/2006/relationships/slideLayout" Target="../slideLayouts/slideLayout641.xml"/><Relationship Id="rId16" Type="http://schemas.openxmlformats.org/officeDocument/2006/relationships/slideLayout" Target="../slideLayouts/slideLayout568.xml"/><Relationship Id="rId11" Type="http://schemas.openxmlformats.org/officeDocument/2006/relationships/slideLayout" Target="../slideLayouts/slideLayout563.xml"/><Relationship Id="rId32" Type="http://schemas.openxmlformats.org/officeDocument/2006/relationships/slideLayout" Target="../slideLayouts/slideLayout584.xml"/><Relationship Id="rId37" Type="http://schemas.openxmlformats.org/officeDocument/2006/relationships/slideLayout" Target="../slideLayouts/slideLayout589.xml"/><Relationship Id="rId53" Type="http://schemas.openxmlformats.org/officeDocument/2006/relationships/slideLayout" Target="../slideLayouts/slideLayout605.xml"/><Relationship Id="rId58" Type="http://schemas.openxmlformats.org/officeDocument/2006/relationships/slideLayout" Target="../slideLayouts/slideLayout610.xml"/><Relationship Id="rId74" Type="http://schemas.openxmlformats.org/officeDocument/2006/relationships/slideLayout" Target="../slideLayouts/slideLayout626.xml"/><Relationship Id="rId79" Type="http://schemas.openxmlformats.org/officeDocument/2006/relationships/slideLayout" Target="../slideLayouts/slideLayout631.xml"/><Relationship Id="rId5" Type="http://schemas.openxmlformats.org/officeDocument/2006/relationships/slideLayout" Target="../slideLayouts/slideLayout557.xml"/><Relationship Id="rId90" Type="http://schemas.openxmlformats.org/officeDocument/2006/relationships/slideLayout" Target="../slideLayouts/slideLayout642.xml"/><Relationship Id="rId95" Type="http://schemas.openxmlformats.org/officeDocument/2006/relationships/image" Target="../media/image8.jpg"/><Relationship Id="rId22" Type="http://schemas.openxmlformats.org/officeDocument/2006/relationships/slideLayout" Target="../slideLayouts/slideLayout574.xml"/><Relationship Id="rId27" Type="http://schemas.openxmlformats.org/officeDocument/2006/relationships/slideLayout" Target="../slideLayouts/slideLayout579.xml"/><Relationship Id="rId43" Type="http://schemas.openxmlformats.org/officeDocument/2006/relationships/slideLayout" Target="../slideLayouts/slideLayout595.xml"/><Relationship Id="rId48" Type="http://schemas.openxmlformats.org/officeDocument/2006/relationships/slideLayout" Target="../slideLayouts/slideLayout600.xml"/><Relationship Id="rId64" Type="http://schemas.openxmlformats.org/officeDocument/2006/relationships/slideLayout" Target="../slideLayouts/slideLayout616.xml"/><Relationship Id="rId69" Type="http://schemas.openxmlformats.org/officeDocument/2006/relationships/slideLayout" Target="../slideLayouts/slideLayout621.xml"/><Relationship Id="rId8" Type="http://schemas.openxmlformats.org/officeDocument/2006/relationships/slideLayout" Target="../slideLayouts/slideLayout560.xml"/><Relationship Id="rId51" Type="http://schemas.openxmlformats.org/officeDocument/2006/relationships/slideLayout" Target="../slideLayouts/slideLayout603.xml"/><Relationship Id="rId72" Type="http://schemas.openxmlformats.org/officeDocument/2006/relationships/slideLayout" Target="../slideLayouts/slideLayout624.xml"/><Relationship Id="rId80" Type="http://schemas.openxmlformats.org/officeDocument/2006/relationships/slideLayout" Target="../slideLayouts/slideLayout632.xml"/><Relationship Id="rId85" Type="http://schemas.openxmlformats.org/officeDocument/2006/relationships/slideLayout" Target="../slideLayouts/slideLayout637.xml"/><Relationship Id="rId93" Type="http://schemas.openxmlformats.org/officeDocument/2006/relationships/slideLayout" Target="../slideLayouts/slideLayout645.xml"/><Relationship Id="rId3" Type="http://schemas.openxmlformats.org/officeDocument/2006/relationships/slideLayout" Target="../slideLayouts/slideLayout555.xml"/><Relationship Id="rId12" Type="http://schemas.openxmlformats.org/officeDocument/2006/relationships/slideLayout" Target="../slideLayouts/slideLayout564.xml"/><Relationship Id="rId17" Type="http://schemas.openxmlformats.org/officeDocument/2006/relationships/slideLayout" Target="../slideLayouts/slideLayout569.xml"/><Relationship Id="rId25" Type="http://schemas.openxmlformats.org/officeDocument/2006/relationships/slideLayout" Target="../slideLayouts/slideLayout577.xml"/><Relationship Id="rId33" Type="http://schemas.openxmlformats.org/officeDocument/2006/relationships/slideLayout" Target="../slideLayouts/slideLayout585.xml"/><Relationship Id="rId38" Type="http://schemas.openxmlformats.org/officeDocument/2006/relationships/slideLayout" Target="../slideLayouts/slideLayout590.xml"/><Relationship Id="rId46" Type="http://schemas.openxmlformats.org/officeDocument/2006/relationships/slideLayout" Target="../slideLayouts/slideLayout598.xml"/><Relationship Id="rId59" Type="http://schemas.openxmlformats.org/officeDocument/2006/relationships/slideLayout" Target="../slideLayouts/slideLayout611.xml"/><Relationship Id="rId67" Type="http://schemas.openxmlformats.org/officeDocument/2006/relationships/slideLayout" Target="../slideLayouts/slideLayout619.xml"/><Relationship Id="rId20" Type="http://schemas.openxmlformats.org/officeDocument/2006/relationships/slideLayout" Target="../slideLayouts/slideLayout572.xml"/><Relationship Id="rId41" Type="http://schemas.openxmlformats.org/officeDocument/2006/relationships/slideLayout" Target="../slideLayouts/slideLayout593.xml"/><Relationship Id="rId54" Type="http://schemas.openxmlformats.org/officeDocument/2006/relationships/slideLayout" Target="../slideLayouts/slideLayout606.xml"/><Relationship Id="rId62" Type="http://schemas.openxmlformats.org/officeDocument/2006/relationships/slideLayout" Target="../slideLayouts/slideLayout614.xml"/><Relationship Id="rId70" Type="http://schemas.openxmlformats.org/officeDocument/2006/relationships/slideLayout" Target="../slideLayouts/slideLayout622.xml"/><Relationship Id="rId75" Type="http://schemas.openxmlformats.org/officeDocument/2006/relationships/slideLayout" Target="../slideLayouts/slideLayout627.xml"/><Relationship Id="rId83" Type="http://schemas.openxmlformats.org/officeDocument/2006/relationships/slideLayout" Target="../slideLayouts/slideLayout635.xml"/><Relationship Id="rId88" Type="http://schemas.openxmlformats.org/officeDocument/2006/relationships/slideLayout" Target="../slideLayouts/slideLayout640.xml"/><Relationship Id="rId91" Type="http://schemas.openxmlformats.org/officeDocument/2006/relationships/slideLayout" Target="../slideLayouts/slideLayout643.xml"/><Relationship Id="rId1" Type="http://schemas.openxmlformats.org/officeDocument/2006/relationships/slideLayout" Target="../slideLayouts/slideLayout553.xml"/><Relationship Id="rId6" Type="http://schemas.openxmlformats.org/officeDocument/2006/relationships/slideLayout" Target="../slideLayouts/slideLayout558.xml"/><Relationship Id="rId15" Type="http://schemas.openxmlformats.org/officeDocument/2006/relationships/slideLayout" Target="../slideLayouts/slideLayout567.xml"/><Relationship Id="rId23" Type="http://schemas.openxmlformats.org/officeDocument/2006/relationships/slideLayout" Target="../slideLayouts/slideLayout575.xml"/><Relationship Id="rId28" Type="http://schemas.openxmlformats.org/officeDocument/2006/relationships/slideLayout" Target="../slideLayouts/slideLayout580.xml"/><Relationship Id="rId36" Type="http://schemas.openxmlformats.org/officeDocument/2006/relationships/slideLayout" Target="../slideLayouts/slideLayout588.xml"/><Relationship Id="rId49" Type="http://schemas.openxmlformats.org/officeDocument/2006/relationships/slideLayout" Target="../slideLayouts/slideLayout601.xml"/><Relationship Id="rId57" Type="http://schemas.openxmlformats.org/officeDocument/2006/relationships/slideLayout" Target="../slideLayouts/slideLayout609.xml"/><Relationship Id="rId10" Type="http://schemas.openxmlformats.org/officeDocument/2006/relationships/slideLayout" Target="../slideLayouts/slideLayout562.xml"/><Relationship Id="rId31" Type="http://schemas.openxmlformats.org/officeDocument/2006/relationships/slideLayout" Target="../slideLayouts/slideLayout583.xml"/><Relationship Id="rId44" Type="http://schemas.openxmlformats.org/officeDocument/2006/relationships/slideLayout" Target="../slideLayouts/slideLayout596.xml"/><Relationship Id="rId52" Type="http://schemas.openxmlformats.org/officeDocument/2006/relationships/slideLayout" Target="../slideLayouts/slideLayout604.xml"/><Relationship Id="rId60" Type="http://schemas.openxmlformats.org/officeDocument/2006/relationships/slideLayout" Target="../slideLayouts/slideLayout612.xml"/><Relationship Id="rId65" Type="http://schemas.openxmlformats.org/officeDocument/2006/relationships/slideLayout" Target="../slideLayouts/slideLayout617.xml"/><Relationship Id="rId73" Type="http://schemas.openxmlformats.org/officeDocument/2006/relationships/slideLayout" Target="../slideLayouts/slideLayout625.xml"/><Relationship Id="rId78" Type="http://schemas.openxmlformats.org/officeDocument/2006/relationships/slideLayout" Target="../slideLayouts/slideLayout630.xml"/><Relationship Id="rId81" Type="http://schemas.openxmlformats.org/officeDocument/2006/relationships/slideLayout" Target="../slideLayouts/slideLayout633.xml"/><Relationship Id="rId86" Type="http://schemas.openxmlformats.org/officeDocument/2006/relationships/slideLayout" Target="../slideLayouts/slideLayout638.xml"/><Relationship Id="rId94" Type="http://schemas.openxmlformats.org/officeDocument/2006/relationships/theme" Target="../theme/theme11.xml"/><Relationship Id="rId4" Type="http://schemas.openxmlformats.org/officeDocument/2006/relationships/slideLayout" Target="../slideLayouts/slideLayout556.xml"/><Relationship Id="rId9" Type="http://schemas.openxmlformats.org/officeDocument/2006/relationships/slideLayout" Target="../slideLayouts/slideLayout561.xml"/><Relationship Id="rId13" Type="http://schemas.openxmlformats.org/officeDocument/2006/relationships/slideLayout" Target="../slideLayouts/slideLayout565.xml"/><Relationship Id="rId18" Type="http://schemas.openxmlformats.org/officeDocument/2006/relationships/slideLayout" Target="../slideLayouts/slideLayout570.xml"/><Relationship Id="rId39" Type="http://schemas.openxmlformats.org/officeDocument/2006/relationships/slideLayout" Target="../slideLayouts/slideLayout591.xml"/><Relationship Id="rId34" Type="http://schemas.openxmlformats.org/officeDocument/2006/relationships/slideLayout" Target="../slideLayouts/slideLayout586.xml"/><Relationship Id="rId50" Type="http://schemas.openxmlformats.org/officeDocument/2006/relationships/slideLayout" Target="../slideLayouts/slideLayout602.xml"/><Relationship Id="rId55" Type="http://schemas.openxmlformats.org/officeDocument/2006/relationships/slideLayout" Target="../slideLayouts/slideLayout607.xml"/><Relationship Id="rId76" Type="http://schemas.openxmlformats.org/officeDocument/2006/relationships/slideLayout" Target="../slideLayouts/slideLayout628.xml"/><Relationship Id="rId7" Type="http://schemas.openxmlformats.org/officeDocument/2006/relationships/slideLayout" Target="../slideLayouts/slideLayout559.xml"/><Relationship Id="rId71" Type="http://schemas.openxmlformats.org/officeDocument/2006/relationships/slideLayout" Target="../slideLayouts/slideLayout623.xml"/><Relationship Id="rId92" Type="http://schemas.openxmlformats.org/officeDocument/2006/relationships/slideLayout" Target="../slideLayouts/slideLayout644.xml"/><Relationship Id="rId2" Type="http://schemas.openxmlformats.org/officeDocument/2006/relationships/slideLayout" Target="../slideLayouts/slideLayout554.xml"/><Relationship Id="rId29" Type="http://schemas.openxmlformats.org/officeDocument/2006/relationships/slideLayout" Target="../slideLayouts/slideLayout581.xml"/><Relationship Id="rId24" Type="http://schemas.openxmlformats.org/officeDocument/2006/relationships/slideLayout" Target="../slideLayouts/slideLayout576.xml"/><Relationship Id="rId40" Type="http://schemas.openxmlformats.org/officeDocument/2006/relationships/slideLayout" Target="../slideLayouts/slideLayout592.xml"/><Relationship Id="rId45" Type="http://schemas.openxmlformats.org/officeDocument/2006/relationships/slideLayout" Target="../slideLayouts/slideLayout597.xml"/><Relationship Id="rId66" Type="http://schemas.openxmlformats.org/officeDocument/2006/relationships/slideLayout" Target="../slideLayouts/slideLayout618.xml"/><Relationship Id="rId87" Type="http://schemas.openxmlformats.org/officeDocument/2006/relationships/slideLayout" Target="../slideLayouts/slideLayout639.xml"/><Relationship Id="rId61" Type="http://schemas.openxmlformats.org/officeDocument/2006/relationships/slideLayout" Target="../slideLayouts/slideLayout613.xml"/><Relationship Id="rId82" Type="http://schemas.openxmlformats.org/officeDocument/2006/relationships/slideLayout" Target="../slideLayouts/slideLayout634.xml"/><Relationship Id="rId19" Type="http://schemas.openxmlformats.org/officeDocument/2006/relationships/slideLayout" Target="../slideLayouts/slideLayout571.xml"/><Relationship Id="rId14" Type="http://schemas.openxmlformats.org/officeDocument/2006/relationships/slideLayout" Target="../slideLayouts/slideLayout566.xml"/><Relationship Id="rId30" Type="http://schemas.openxmlformats.org/officeDocument/2006/relationships/slideLayout" Target="../slideLayouts/slideLayout582.xml"/><Relationship Id="rId35" Type="http://schemas.openxmlformats.org/officeDocument/2006/relationships/slideLayout" Target="../slideLayouts/slideLayout587.xml"/><Relationship Id="rId56" Type="http://schemas.openxmlformats.org/officeDocument/2006/relationships/slideLayout" Target="../slideLayouts/slideLayout608.xml"/><Relationship Id="rId77" Type="http://schemas.openxmlformats.org/officeDocument/2006/relationships/slideLayout" Target="../slideLayouts/slideLayout6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9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97.xml"/><Relationship Id="rId34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slideLayout" Target="../slideLayouts/slideLayout105.xml"/><Relationship Id="rId41" Type="http://schemas.openxmlformats.org/officeDocument/2006/relationships/theme" Target="../theme/theme4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slideLayout" Target="../slideLayouts/slideLayout108.xml"/><Relationship Id="rId37" Type="http://schemas.openxmlformats.org/officeDocument/2006/relationships/slideLayout" Target="../slideLayouts/slideLayout113.xml"/><Relationship Id="rId40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36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Relationship Id="rId35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slideLayout" Target="../slideLayouts/slideLayout109.xml"/><Relationship Id="rId38" Type="http://schemas.openxmlformats.org/officeDocument/2006/relationships/slideLayout" Target="../slideLayouts/slideLayout11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9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37.xml"/><Relationship Id="rId34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29" Type="http://schemas.openxmlformats.org/officeDocument/2006/relationships/slideLayout" Target="../slideLayouts/slideLayout145.xml"/><Relationship Id="rId41" Type="http://schemas.openxmlformats.org/officeDocument/2006/relationships/theme" Target="../theme/theme5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40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36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31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2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78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06.xml"/><Relationship Id="rId21" Type="http://schemas.openxmlformats.org/officeDocument/2006/relationships/slideLayout" Target="../slideLayouts/slideLayout201.xml"/><Relationship Id="rId42" Type="http://schemas.openxmlformats.org/officeDocument/2006/relationships/slideLayout" Target="../slideLayouts/slideLayout222.xml"/><Relationship Id="rId47" Type="http://schemas.openxmlformats.org/officeDocument/2006/relationships/slideLayout" Target="../slideLayouts/slideLayout227.xml"/><Relationship Id="rId63" Type="http://schemas.openxmlformats.org/officeDocument/2006/relationships/slideLayout" Target="../slideLayouts/slideLayout243.xml"/><Relationship Id="rId68" Type="http://schemas.openxmlformats.org/officeDocument/2006/relationships/slideLayout" Target="../slideLayouts/slideLayout248.xml"/><Relationship Id="rId84" Type="http://schemas.openxmlformats.org/officeDocument/2006/relationships/slideLayout" Target="../slideLayouts/slideLayout264.xml"/><Relationship Id="rId89" Type="http://schemas.openxmlformats.org/officeDocument/2006/relationships/slideLayout" Target="../slideLayouts/slideLayout269.xml"/><Relationship Id="rId1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191.xml"/><Relationship Id="rId32" Type="http://schemas.openxmlformats.org/officeDocument/2006/relationships/slideLayout" Target="../slideLayouts/slideLayout212.xml"/><Relationship Id="rId37" Type="http://schemas.openxmlformats.org/officeDocument/2006/relationships/slideLayout" Target="../slideLayouts/slideLayout217.xml"/><Relationship Id="rId53" Type="http://schemas.openxmlformats.org/officeDocument/2006/relationships/slideLayout" Target="../slideLayouts/slideLayout233.xml"/><Relationship Id="rId58" Type="http://schemas.openxmlformats.org/officeDocument/2006/relationships/slideLayout" Target="../slideLayouts/slideLayout238.xml"/><Relationship Id="rId74" Type="http://schemas.openxmlformats.org/officeDocument/2006/relationships/slideLayout" Target="../slideLayouts/slideLayout254.xml"/><Relationship Id="rId79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185.xml"/><Relationship Id="rId90" Type="http://schemas.openxmlformats.org/officeDocument/2006/relationships/slideLayout" Target="../slideLayouts/slideLayout270.xml"/><Relationship Id="rId95" Type="http://schemas.openxmlformats.org/officeDocument/2006/relationships/image" Target="../media/image8.jpg"/><Relationship Id="rId22" Type="http://schemas.openxmlformats.org/officeDocument/2006/relationships/slideLayout" Target="../slideLayouts/slideLayout202.xml"/><Relationship Id="rId27" Type="http://schemas.openxmlformats.org/officeDocument/2006/relationships/slideLayout" Target="../slideLayouts/slideLayout207.xml"/><Relationship Id="rId43" Type="http://schemas.openxmlformats.org/officeDocument/2006/relationships/slideLayout" Target="../slideLayouts/slideLayout223.xml"/><Relationship Id="rId48" Type="http://schemas.openxmlformats.org/officeDocument/2006/relationships/slideLayout" Target="../slideLayouts/slideLayout228.xml"/><Relationship Id="rId64" Type="http://schemas.openxmlformats.org/officeDocument/2006/relationships/slideLayout" Target="../slideLayouts/slideLayout244.xml"/><Relationship Id="rId69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188.xml"/><Relationship Id="rId51" Type="http://schemas.openxmlformats.org/officeDocument/2006/relationships/slideLayout" Target="../slideLayouts/slideLayout231.xml"/><Relationship Id="rId72" Type="http://schemas.openxmlformats.org/officeDocument/2006/relationships/slideLayout" Target="../slideLayouts/slideLayout252.xml"/><Relationship Id="rId80" Type="http://schemas.openxmlformats.org/officeDocument/2006/relationships/slideLayout" Target="../slideLayouts/slideLayout260.xml"/><Relationship Id="rId85" Type="http://schemas.openxmlformats.org/officeDocument/2006/relationships/slideLayout" Target="../slideLayouts/slideLayout265.xml"/><Relationship Id="rId93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slideLayout" Target="../slideLayouts/slideLayout205.xml"/><Relationship Id="rId33" Type="http://schemas.openxmlformats.org/officeDocument/2006/relationships/slideLayout" Target="../slideLayouts/slideLayout213.xml"/><Relationship Id="rId38" Type="http://schemas.openxmlformats.org/officeDocument/2006/relationships/slideLayout" Target="../slideLayouts/slideLayout218.xml"/><Relationship Id="rId46" Type="http://schemas.openxmlformats.org/officeDocument/2006/relationships/slideLayout" Target="../slideLayouts/slideLayout226.xml"/><Relationship Id="rId59" Type="http://schemas.openxmlformats.org/officeDocument/2006/relationships/slideLayout" Target="../slideLayouts/slideLayout239.xml"/><Relationship Id="rId67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00.xml"/><Relationship Id="rId41" Type="http://schemas.openxmlformats.org/officeDocument/2006/relationships/slideLayout" Target="../slideLayouts/slideLayout221.xml"/><Relationship Id="rId54" Type="http://schemas.openxmlformats.org/officeDocument/2006/relationships/slideLayout" Target="../slideLayouts/slideLayout234.xml"/><Relationship Id="rId62" Type="http://schemas.openxmlformats.org/officeDocument/2006/relationships/slideLayout" Target="../slideLayouts/slideLayout242.xml"/><Relationship Id="rId70" Type="http://schemas.openxmlformats.org/officeDocument/2006/relationships/slideLayout" Target="../slideLayouts/slideLayout250.xml"/><Relationship Id="rId75" Type="http://schemas.openxmlformats.org/officeDocument/2006/relationships/slideLayout" Target="../slideLayouts/slideLayout255.xml"/><Relationship Id="rId83" Type="http://schemas.openxmlformats.org/officeDocument/2006/relationships/slideLayout" Target="../slideLayouts/slideLayout263.xml"/><Relationship Id="rId88" Type="http://schemas.openxmlformats.org/officeDocument/2006/relationships/slideLayout" Target="../slideLayouts/slideLayout268.xml"/><Relationship Id="rId91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28" Type="http://schemas.openxmlformats.org/officeDocument/2006/relationships/slideLayout" Target="../slideLayouts/slideLayout208.xml"/><Relationship Id="rId36" Type="http://schemas.openxmlformats.org/officeDocument/2006/relationships/slideLayout" Target="../slideLayouts/slideLayout216.xml"/><Relationship Id="rId49" Type="http://schemas.openxmlformats.org/officeDocument/2006/relationships/slideLayout" Target="../slideLayouts/slideLayout229.xml"/><Relationship Id="rId57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190.xml"/><Relationship Id="rId31" Type="http://schemas.openxmlformats.org/officeDocument/2006/relationships/slideLayout" Target="../slideLayouts/slideLayout211.xml"/><Relationship Id="rId44" Type="http://schemas.openxmlformats.org/officeDocument/2006/relationships/slideLayout" Target="../slideLayouts/slideLayout224.xml"/><Relationship Id="rId52" Type="http://schemas.openxmlformats.org/officeDocument/2006/relationships/slideLayout" Target="../slideLayouts/slideLayout232.xml"/><Relationship Id="rId60" Type="http://schemas.openxmlformats.org/officeDocument/2006/relationships/slideLayout" Target="../slideLayouts/slideLayout240.xml"/><Relationship Id="rId65" Type="http://schemas.openxmlformats.org/officeDocument/2006/relationships/slideLayout" Target="../slideLayouts/slideLayout245.xml"/><Relationship Id="rId73" Type="http://schemas.openxmlformats.org/officeDocument/2006/relationships/slideLayout" Target="../slideLayouts/slideLayout253.xml"/><Relationship Id="rId78" Type="http://schemas.openxmlformats.org/officeDocument/2006/relationships/slideLayout" Target="../slideLayouts/slideLayout258.xml"/><Relationship Id="rId81" Type="http://schemas.openxmlformats.org/officeDocument/2006/relationships/slideLayout" Target="../slideLayouts/slideLayout261.xml"/><Relationship Id="rId86" Type="http://schemas.openxmlformats.org/officeDocument/2006/relationships/slideLayout" Target="../slideLayouts/slideLayout266.xml"/><Relationship Id="rId94" Type="http://schemas.openxmlformats.org/officeDocument/2006/relationships/theme" Target="../theme/theme7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39" Type="http://schemas.openxmlformats.org/officeDocument/2006/relationships/slideLayout" Target="../slideLayouts/slideLayout219.xml"/><Relationship Id="rId34" Type="http://schemas.openxmlformats.org/officeDocument/2006/relationships/slideLayout" Target="../slideLayouts/slideLayout214.xml"/><Relationship Id="rId50" Type="http://schemas.openxmlformats.org/officeDocument/2006/relationships/slideLayout" Target="../slideLayouts/slideLayout230.xml"/><Relationship Id="rId55" Type="http://schemas.openxmlformats.org/officeDocument/2006/relationships/slideLayout" Target="../slideLayouts/slideLayout235.xml"/><Relationship Id="rId76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187.xml"/><Relationship Id="rId71" Type="http://schemas.openxmlformats.org/officeDocument/2006/relationships/slideLayout" Target="../slideLayouts/slideLayout251.xml"/><Relationship Id="rId92" Type="http://schemas.openxmlformats.org/officeDocument/2006/relationships/slideLayout" Target="../slideLayouts/slideLayout272.xml"/><Relationship Id="rId2" Type="http://schemas.openxmlformats.org/officeDocument/2006/relationships/slideLayout" Target="../slideLayouts/slideLayout182.xml"/><Relationship Id="rId29" Type="http://schemas.openxmlformats.org/officeDocument/2006/relationships/slideLayout" Target="../slideLayouts/slideLayout209.xml"/><Relationship Id="rId24" Type="http://schemas.openxmlformats.org/officeDocument/2006/relationships/slideLayout" Target="../slideLayouts/slideLayout204.xml"/><Relationship Id="rId40" Type="http://schemas.openxmlformats.org/officeDocument/2006/relationships/slideLayout" Target="../slideLayouts/slideLayout220.xml"/><Relationship Id="rId45" Type="http://schemas.openxmlformats.org/officeDocument/2006/relationships/slideLayout" Target="../slideLayouts/slideLayout225.xml"/><Relationship Id="rId66" Type="http://schemas.openxmlformats.org/officeDocument/2006/relationships/slideLayout" Target="../slideLayouts/slideLayout246.xml"/><Relationship Id="rId87" Type="http://schemas.openxmlformats.org/officeDocument/2006/relationships/slideLayout" Target="../slideLayouts/slideLayout267.xml"/><Relationship Id="rId61" Type="http://schemas.openxmlformats.org/officeDocument/2006/relationships/slideLayout" Target="../slideLayouts/slideLayout241.xml"/><Relationship Id="rId82" Type="http://schemas.openxmlformats.org/officeDocument/2006/relationships/slideLayout" Target="../slideLayouts/slideLayout262.xml"/><Relationship Id="rId1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194.xml"/><Relationship Id="rId30" Type="http://schemas.openxmlformats.org/officeDocument/2006/relationships/slideLayout" Target="../slideLayouts/slideLayout210.xml"/><Relationship Id="rId35" Type="http://schemas.openxmlformats.org/officeDocument/2006/relationships/slideLayout" Target="../slideLayouts/slideLayout215.xml"/><Relationship Id="rId56" Type="http://schemas.openxmlformats.org/officeDocument/2006/relationships/slideLayout" Target="../slideLayouts/slideLayout236.xml"/><Relationship Id="rId77" Type="http://schemas.openxmlformats.org/officeDocument/2006/relationships/slideLayout" Target="../slideLayouts/slideLayout257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9.xml"/><Relationship Id="rId21" Type="http://schemas.openxmlformats.org/officeDocument/2006/relationships/slideLayout" Target="../slideLayouts/slideLayout294.xml"/><Relationship Id="rId42" Type="http://schemas.openxmlformats.org/officeDocument/2006/relationships/slideLayout" Target="../slideLayouts/slideLayout315.xml"/><Relationship Id="rId47" Type="http://schemas.openxmlformats.org/officeDocument/2006/relationships/slideLayout" Target="../slideLayouts/slideLayout320.xml"/><Relationship Id="rId63" Type="http://schemas.openxmlformats.org/officeDocument/2006/relationships/slideLayout" Target="../slideLayouts/slideLayout336.xml"/><Relationship Id="rId68" Type="http://schemas.openxmlformats.org/officeDocument/2006/relationships/slideLayout" Target="../slideLayouts/slideLayout341.xml"/><Relationship Id="rId84" Type="http://schemas.openxmlformats.org/officeDocument/2006/relationships/slideLayout" Target="../slideLayouts/slideLayout357.xml"/><Relationship Id="rId89" Type="http://schemas.openxmlformats.org/officeDocument/2006/relationships/slideLayout" Target="../slideLayouts/slideLayout362.xml"/><Relationship Id="rId1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84.xml"/><Relationship Id="rId32" Type="http://schemas.openxmlformats.org/officeDocument/2006/relationships/slideLayout" Target="../slideLayouts/slideLayout305.xml"/><Relationship Id="rId37" Type="http://schemas.openxmlformats.org/officeDocument/2006/relationships/slideLayout" Target="../slideLayouts/slideLayout310.xml"/><Relationship Id="rId53" Type="http://schemas.openxmlformats.org/officeDocument/2006/relationships/slideLayout" Target="../slideLayouts/slideLayout326.xml"/><Relationship Id="rId58" Type="http://schemas.openxmlformats.org/officeDocument/2006/relationships/slideLayout" Target="../slideLayouts/slideLayout331.xml"/><Relationship Id="rId74" Type="http://schemas.openxmlformats.org/officeDocument/2006/relationships/slideLayout" Target="../slideLayouts/slideLayout347.xml"/><Relationship Id="rId79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278.xml"/><Relationship Id="rId90" Type="http://schemas.openxmlformats.org/officeDocument/2006/relationships/slideLayout" Target="../slideLayouts/slideLayout363.xml"/><Relationship Id="rId95" Type="http://schemas.openxmlformats.org/officeDocument/2006/relationships/image" Target="../media/image8.jpg"/><Relationship Id="rId22" Type="http://schemas.openxmlformats.org/officeDocument/2006/relationships/slideLayout" Target="../slideLayouts/slideLayout295.xml"/><Relationship Id="rId27" Type="http://schemas.openxmlformats.org/officeDocument/2006/relationships/slideLayout" Target="../slideLayouts/slideLayout300.xml"/><Relationship Id="rId43" Type="http://schemas.openxmlformats.org/officeDocument/2006/relationships/slideLayout" Target="../slideLayouts/slideLayout316.xml"/><Relationship Id="rId48" Type="http://schemas.openxmlformats.org/officeDocument/2006/relationships/slideLayout" Target="../slideLayouts/slideLayout321.xml"/><Relationship Id="rId64" Type="http://schemas.openxmlformats.org/officeDocument/2006/relationships/slideLayout" Target="../slideLayouts/slideLayout337.xml"/><Relationship Id="rId69" Type="http://schemas.openxmlformats.org/officeDocument/2006/relationships/slideLayout" Target="../slideLayouts/slideLayout342.xml"/><Relationship Id="rId8" Type="http://schemas.openxmlformats.org/officeDocument/2006/relationships/slideLayout" Target="../slideLayouts/slideLayout281.xml"/><Relationship Id="rId51" Type="http://schemas.openxmlformats.org/officeDocument/2006/relationships/slideLayout" Target="../slideLayouts/slideLayout324.xml"/><Relationship Id="rId72" Type="http://schemas.openxmlformats.org/officeDocument/2006/relationships/slideLayout" Target="../slideLayouts/slideLayout345.xml"/><Relationship Id="rId80" Type="http://schemas.openxmlformats.org/officeDocument/2006/relationships/slideLayout" Target="../slideLayouts/slideLayout353.xml"/><Relationship Id="rId85" Type="http://schemas.openxmlformats.org/officeDocument/2006/relationships/slideLayout" Target="../slideLayouts/slideLayout358.xml"/><Relationship Id="rId93" Type="http://schemas.openxmlformats.org/officeDocument/2006/relationships/slideLayout" Target="../slideLayouts/slideLayout366.xml"/><Relationship Id="rId3" Type="http://schemas.openxmlformats.org/officeDocument/2006/relationships/slideLayout" Target="../slideLayouts/slideLayout276.xml"/><Relationship Id="rId12" Type="http://schemas.openxmlformats.org/officeDocument/2006/relationships/slideLayout" Target="../slideLayouts/slideLayout285.xml"/><Relationship Id="rId17" Type="http://schemas.openxmlformats.org/officeDocument/2006/relationships/slideLayout" Target="../slideLayouts/slideLayout290.xml"/><Relationship Id="rId25" Type="http://schemas.openxmlformats.org/officeDocument/2006/relationships/slideLayout" Target="../slideLayouts/slideLayout298.xml"/><Relationship Id="rId33" Type="http://schemas.openxmlformats.org/officeDocument/2006/relationships/slideLayout" Target="../slideLayouts/slideLayout306.xml"/><Relationship Id="rId38" Type="http://schemas.openxmlformats.org/officeDocument/2006/relationships/slideLayout" Target="../slideLayouts/slideLayout311.xml"/><Relationship Id="rId46" Type="http://schemas.openxmlformats.org/officeDocument/2006/relationships/slideLayout" Target="../slideLayouts/slideLayout319.xml"/><Relationship Id="rId59" Type="http://schemas.openxmlformats.org/officeDocument/2006/relationships/slideLayout" Target="../slideLayouts/slideLayout332.xml"/><Relationship Id="rId67" Type="http://schemas.openxmlformats.org/officeDocument/2006/relationships/slideLayout" Target="../slideLayouts/slideLayout340.xml"/><Relationship Id="rId20" Type="http://schemas.openxmlformats.org/officeDocument/2006/relationships/slideLayout" Target="../slideLayouts/slideLayout293.xml"/><Relationship Id="rId41" Type="http://schemas.openxmlformats.org/officeDocument/2006/relationships/slideLayout" Target="../slideLayouts/slideLayout314.xml"/><Relationship Id="rId54" Type="http://schemas.openxmlformats.org/officeDocument/2006/relationships/slideLayout" Target="../slideLayouts/slideLayout327.xml"/><Relationship Id="rId62" Type="http://schemas.openxmlformats.org/officeDocument/2006/relationships/slideLayout" Target="../slideLayouts/slideLayout335.xml"/><Relationship Id="rId70" Type="http://schemas.openxmlformats.org/officeDocument/2006/relationships/slideLayout" Target="../slideLayouts/slideLayout343.xml"/><Relationship Id="rId75" Type="http://schemas.openxmlformats.org/officeDocument/2006/relationships/slideLayout" Target="../slideLayouts/slideLayout348.xml"/><Relationship Id="rId83" Type="http://schemas.openxmlformats.org/officeDocument/2006/relationships/slideLayout" Target="../slideLayouts/slideLayout356.xml"/><Relationship Id="rId88" Type="http://schemas.openxmlformats.org/officeDocument/2006/relationships/slideLayout" Target="../slideLayouts/slideLayout361.xml"/><Relationship Id="rId91" Type="http://schemas.openxmlformats.org/officeDocument/2006/relationships/slideLayout" Target="../slideLayouts/slideLayout364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5" Type="http://schemas.openxmlformats.org/officeDocument/2006/relationships/slideLayout" Target="../slideLayouts/slideLayout288.xml"/><Relationship Id="rId23" Type="http://schemas.openxmlformats.org/officeDocument/2006/relationships/slideLayout" Target="../slideLayouts/slideLayout296.xml"/><Relationship Id="rId28" Type="http://schemas.openxmlformats.org/officeDocument/2006/relationships/slideLayout" Target="../slideLayouts/slideLayout301.xml"/><Relationship Id="rId36" Type="http://schemas.openxmlformats.org/officeDocument/2006/relationships/slideLayout" Target="../slideLayouts/slideLayout309.xml"/><Relationship Id="rId49" Type="http://schemas.openxmlformats.org/officeDocument/2006/relationships/slideLayout" Target="../slideLayouts/slideLayout322.xml"/><Relationship Id="rId57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283.xml"/><Relationship Id="rId31" Type="http://schemas.openxmlformats.org/officeDocument/2006/relationships/slideLayout" Target="../slideLayouts/slideLayout304.xml"/><Relationship Id="rId44" Type="http://schemas.openxmlformats.org/officeDocument/2006/relationships/slideLayout" Target="../slideLayouts/slideLayout317.xml"/><Relationship Id="rId52" Type="http://schemas.openxmlformats.org/officeDocument/2006/relationships/slideLayout" Target="../slideLayouts/slideLayout325.xml"/><Relationship Id="rId60" Type="http://schemas.openxmlformats.org/officeDocument/2006/relationships/slideLayout" Target="../slideLayouts/slideLayout333.xml"/><Relationship Id="rId65" Type="http://schemas.openxmlformats.org/officeDocument/2006/relationships/slideLayout" Target="../slideLayouts/slideLayout338.xml"/><Relationship Id="rId73" Type="http://schemas.openxmlformats.org/officeDocument/2006/relationships/slideLayout" Target="../slideLayouts/slideLayout346.xml"/><Relationship Id="rId78" Type="http://schemas.openxmlformats.org/officeDocument/2006/relationships/slideLayout" Target="../slideLayouts/slideLayout351.xml"/><Relationship Id="rId81" Type="http://schemas.openxmlformats.org/officeDocument/2006/relationships/slideLayout" Target="../slideLayouts/slideLayout354.xml"/><Relationship Id="rId86" Type="http://schemas.openxmlformats.org/officeDocument/2006/relationships/slideLayout" Target="../slideLayouts/slideLayout359.xml"/><Relationship Id="rId94" Type="http://schemas.openxmlformats.org/officeDocument/2006/relationships/theme" Target="../theme/theme8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Relationship Id="rId13" Type="http://schemas.openxmlformats.org/officeDocument/2006/relationships/slideLayout" Target="../slideLayouts/slideLayout286.xml"/><Relationship Id="rId18" Type="http://schemas.openxmlformats.org/officeDocument/2006/relationships/slideLayout" Target="../slideLayouts/slideLayout291.xml"/><Relationship Id="rId39" Type="http://schemas.openxmlformats.org/officeDocument/2006/relationships/slideLayout" Target="../slideLayouts/slideLayout312.xml"/><Relationship Id="rId34" Type="http://schemas.openxmlformats.org/officeDocument/2006/relationships/slideLayout" Target="../slideLayouts/slideLayout307.xml"/><Relationship Id="rId50" Type="http://schemas.openxmlformats.org/officeDocument/2006/relationships/slideLayout" Target="../slideLayouts/slideLayout323.xml"/><Relationship Id="rId55" Type="http://schemas.openxmlformats.org/officeDocument/2006/relationships/slideLayout" Target="../slideLayouts/slideLayout328.xml"/><Relationship Id="rId76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280.xml"/><Relationship Id="rId71" Type="http://schemas.openxmlformats.org/officeDocument/2006/relationships/slideLayout" Target="../slideLayouts/slideLayout344.xml"/><Relationship Id="rId92" Type="http://schemas.openxmlformats.org/officeDocument/2006/relationships/slideLayout" Target="../slideLayouts/slideLayout365.xml"/><Relationship Id="rId2" Type="http://schemas.openxmlformats.org/officeDocument/2006/relationships/slideLayout" Target="../slideLayouts/slideLayout275.xml"/><Relationship Id="rId29" Type="http://schemas.openxmlformats.org/officeDocument/2006/relationships/slideLayout" Target="../slideLayouts/slideLayout302.xml"/><Relationship Id="rId24" Type="http://schemas.openxmlformats.org/officeDocument/2006/relationships/slideLayout" Target="../slideLayouts/slideLayout297.xml"/><Relationship Id="rId40" Type="http://schemas.openxmlformats.org/officeDocument/2006/relationships/slideLayout" Target="../slideLayouts/slideLayout313.xml"/><Relationship Id="rId45" Type="http://schemas.openxmlformats.org/officeDocument/2006/relationships/slideLayout" Target="../slideLayouts/slideLayout318.xml"/><Relationship Id="rId66" Type="http://schemas.openxmlformats.org/officeDocument/2006/relationships/slideLayout" Target="../slideLayouts/slideLayout339.xml"/><Relationship Id="rId87" Type="http://schemas.openxmlformats.org/officeDocument/2006/relationships/slideLayout" Target="../slideLayouts/slideLayout360.xml"/><Relationship Id="rId61" Type="http://schemas.openxmlformats.org/officeDocument/2006/relationships/slideLayout" Target="../slideLayouts/slideLayout334.xml"/><Relationship Id="rId82" Type="http://schemas.openxmlformats.org/officeDocument/2006/relationships/slideLayout" Target="../slideLayouts/slideLayout355.xml"/><Relationship Id="rId19" Type="http://schemas.openxmlformats.org/officeDocument/2006/relationships/slideLayout" Target="../slideLayouts/slideLayout292.xml"/><Relationship Id="rId14" Type="http://schemas.openxmlformats.org/officeDocument/2006/relationships/slideLayout" Target="../slideLayouts/slideLayout287.xml"/><Relationship Id="rId30" Type="http://schemas.openxmlformats.org/officeDocument/2006/relationships/slideLayout" Target="../slideLayouts/slideLayout303.xml"/><Relationship Id="rId35" Type="http://schemas.openxmlformats.org/officeDocument/2006/relationships/slideLayout" Target="../slideLayouts/slideLayout308.xml"/><Relationship Id="rId56" Type="http://schemas.openxmlformats.org/officeDocument/2006/relationships/slideLayout" Target="../slideLayouts/slideLayout329.xml"/><Relationship Id="rId77" Type="http://schemas.openxmlformats.org/officeDocument/2006/relationships/slideLayout" Target="../slideLayouts/slideLayout350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92.xml"/><Relationship Id="rId21" Type="http://schemas.openxmlformats.org/officeDocument/2006/relationships/slideLayout" Target="../slideLayouts/slideLayout387.xml"/><Relationship Id="rId42" Type="http://schemas.openxmlformats.org/officeDocument/2006/relationships/slideLayout" Target="../slideLayouts/slideLayout408.xml"/><Relationship Id="rId47" Type="http://schemas.openxmlformats.org/officeDocument/2006/relationships/slideLayout" Target="../slideLayouts/slideLayout413.xml"/><Relationship Id="rId63" Type="http://schemas.openxmlformats.org/officeDocument/2006/relationships/slideLayout" Target="../slideLayouts/slideLayout429.xml"/><Relationship Id="rId68" Type="http://schemas.openxmlformats.org/officeDocument/2006/relationships/slideLayout" Target="../slideLayouts/slideLayout434.xml"/><Relationship Id="rId84" Type="http://schemas.openxmlformats.org/officeDocument/2006/relationships/slideLayout" Target="../slideLayouts/slideLayout450.xml"/><Relationship Id="rId89" Type="http://schemas.openxmlformats.org/officeDocument/2006/relationships/slideLayout" Target="../slideLayouts/slideLayout455.xml"/><Relationship Id="rId1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77.xml"/><Relationship Id="rId32" Type="http://schemas.openxmlformats.org/officeDocument/2006/relationships/slideLayout" Target="../slideLayouts/slideLayout398.xml"/><Relationship Id="rId37" Type="http://schemas.openxmlformats.org/officeDocument/2006/relationships/slideLayout" Target="../slideLayouts/slideLayout403.xml"/><Relationship Id="rId53" Type="http://schemas.openxmlformats.org/officeDocument/2006/relationships/slideLayout" Target="../slideLayouts/slideLayout419.xml"/><Relationship Id="rId58" Type="http://schemas.openxmlformats.org/officeDocument/2006/relationships/slideLayout" Target="../slideLayouts/slideLayout424.xml"/><Relationship Id="rId74" Type="http://schemas.openxmlformats.org/officeDocument/2006/relationships/slideLayout" Target="../slideLayouts/slideLayout440.xml"/><Relationship Id="rId79" Type="http://schemas.openxmlformats.org/officeDocument/2006/relationships/slideLayout" Target="../slideLayouts/slideLayout445.xml"/><Relationship Id="rId5" Type="http://schemas.openxmlformats.org/officeDocument/2006/relationships/slideLayout" Target="../slideLayouts/slideLayout371.xml"/><Relationship Id="rId90" Type="http://schemas.openxmlformats.org/officeDocument/2006/relationships/slideLayout" Target="../slideLayouts/slideLayout456.xml"/><Relationship Id="rId95" Type="http://schemas.openxmlformats.org/officeDocument/2006/relationships/image" Target="../media/image8.jpg"/><Relationship Id="rId22" Type="http://schemas.openxmlformats.org/officeDocument/2006/relationships/slideLayout" Target="../slideLayouts/slideLayout388.xml"/><Relationship Id="rId27" Type="http://schemas.openxmlformats.org/officeDocument/2006/relationships/slideLayout" Target="../slideLayouts/slideLayout393.xml"/><Relationship Id="rId43" Type="http://schemas.openxmlformats.org/officeDocument/2006/relationships/slideLayout" Target="../slideLayouts/slideLayout409.xml"/><Relationship Id="rId48" Type="http://schemas.openxmlformats.org/officeDocument/2006/relationships/slideLayout" Target="../slideLayouts/slideLayout414.xml"/><Relationship Id="rId64" Type="http://schemas.openxmlformats.org/officeDocument/2006/relationships/slideLayout" Target="../slideLayouts/slideLayout430.xml"/><Relationship Id="rId69" Type="http://schemas.openxmlformats.org/officeDocument/2006/relationships/slideLayout" Target="../slideLayouts/slideLayout435.xml"/><Relationship Id="rId8" Type="http://schemas.openxmlformats.org/officeDocument/2006/relationships/slideLayout" Target="../slideLayouts/slideLayout374.xml"/><Relationship Id="rId51" Type="http://schemas.openxmlformats.org/officeDocument/2006/relationships/slideLayout" Target="../slideLayouts/slideLayout417.xml"/><Relationship Id="rId72" Type="http://schemas.openxmlformats.org/officeDocument/2006/relationships/slideLayout" Target="../slideLayouts/slideLayout438.xml"/><Relationship Id="rId80" Type="http://schemas.openxmlformats.org/officeDocument/2006/relationships/slideLayout" Target="../slideLayouts/slideLayout446.xml"/><Relationship Id="rId85" Type="http://schemas.openxmlformats.org/officeDocument/2006/relationships/slideLayout" Target="../slideLayouts/slideLayout451.xml"/><Relationship Id="rId93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369.xml"/><Relationship Id="rId12" Type="http://schemas.openxmlformats.org/officeDocument/2006/relationships/slideLayout" Target="../slideLayouts/slideLayout378.xml"/><Relationship Id="rId17" Type="http://schemas.openxmlformats.org/officeDocument/2006/relationships/slideLayout" Target="../slideLayouts/slideLayout383.xml"/><Relationship Id="rId25" Type="http://schemas.openxmlformats.org/officeDocument/2006/relationships/slideLayout" Target="../slideLayouts/slideLayout391.xml"/><Relationship Id="rId33" Type="http://schemas.openxmlformats.org/officeDocument/2006/relationships/slideLayout" Target="../slideLayouts/slideLayout399.xml"/><Relationship Id="rId38" Type="http://schemas.openxmlformats.org/officeDocument/2006/relationships/slideLayout" Target="../slideLayouts/slideLayout404.xml"/><Relationship Id="rId46" Type="http://schemas.openxmlformats.org/officeDocument/2006/relationships/slideLayout" Target="../slideLayouts/slideLayout412.xml"/><Relationship Id="rId59" Type="http://schemas.openxmlformats.org/officeDocument/2006/relationships/slideLayout" Target="../slideLayouts/slideLayout425.xml"/><Relationship Id="rId67" Type="http://schemas.openxmlformats.org/officeDocument/2006/relationships/slideLayout" Target="../slideLayouts/slideLayout433.xml"/><Relationship Id="rId20" Type="http://schemas.openxmlformats.org/officeDocument/2006/relationships/slideLayout" Target="../slideLayouts/slideLayout386.xml"/><Relationship Id="rId41" Type="http://schemas.openxmlformats.org/officeDocument/2006/relationships/slideLayout" Target="../slideLayouts/slideLayout407.xml"/><Relationship Id="rId54" Type="http://schemas.openxmlformats.org/officeDocument/2006/relationships/slideLayout" Target="../slideLayouts/slideLayout420.xml"/><Relationship Id="rId62" Type="http://schemas.openxmlformats.org/officeDocument/2006/relationships/slideLayout" Target="../slideLayouts/slideLayout428.xml"/><Relationship Id="rId70" Type="http://schemas.openxmlformats.org/officeDocument/2006/relationships/slideLayout" Target="../slideLayouts/slideLayout436.xml"/><Relationship Id="rId75" Type="http://schemas.openxmlformats.org/officeDocument/2006/relationships/slideLayout" Target="../slideLayouts/slideLayout441.xml"/><Relationship Id="rId83" Type="http://schemas.openxmlformats.org/officeDocument/2006/relationships/slideLayout" Target="../slideLayouts/slideLayout449.xml"/><Relationship Id="rId88" Type="http://schemas.openxmlformats.org/officeDocument/2006/relationships/slideLayout" Target="../slideLayouts/slideLayout454.xml"/><Relationship Id="rId91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5" Type="http://schemas.openxmlformats.org/officeDocument/2006/relationships/slideLayout" Target="../slideLayouts/slideLayout381.xml"/><Relationship Id="rId23" Type="http://schemas.openxmlformats.org/officeDocument/2006/relationships/slideLayout" Target="../slideLayouts/slideLayout389.xml"/><Relationship Id="rId28" Type="http://schemas.openxmlformats.org/officeDocument/2006/relationships/slideLayout" Target="../slideLayouts/slideLayout394.xml"/><Relationship Id="rId36" Type="http://schemas.openxmlformats.org/officeDocument/2006/relationships/slideLayout" Target="../slideLayouts/slideLayout402.xml"/><Relationship Id="rId49" Type="http://schemas.openxmlformats.org/officeDocument/2006/relationships/slideLayout" Target="../slideLayouts/slideLayout415.xml"/><Relationship Id="rId57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376.xml"/><Relationship Id="rId31" Type="http://schemas.openxmlformats.org/officeDocument/2006/relationships/slideLayout" Target="../slideLayouts/slideLayout397.xml"/><Relationship Id="rId44" Type="http://schemas.openxmlformats.org/officeDocument/2006/relationships/slideLayout" Target="../slideLayouts/slideLayout410.xml"/><Relationship Id="rId52" Type="http://schemas.openxmlformats.org/officeDocument/2006/relationships/slideLayout" Target="../slideLayouts/slideLayout418.xml"/><Relationship Id="rId60" Type="http://schemas.openxmlformats.org/officeDocument/2006/relationships/slideLayout" Target="../slideLayouts/slideLayout426.xml"/><Relationship Id="rId65" Type="http://schemas.openxmlformats.org/officeDocument/2006/relationships/slideLayout" Target="../slideLayouts/slideLayout431.xml"/><Relationship Id="rId73" Type="http://schemas.openxmlformats.org/officeDocument/2006/relationships/slideLayout" Target="../slideLayouts/slideLayout439.xml"/><Relationship Id="rId78" Type="http://schemas.openxmlformats.org/officeDocument/2006/relationships/slideLayout" Target="../slideLayouts/slideLayout444.xml"/><Relationship Id="rId81" Type="http://schemas.openxmlformats.org/officeDocument/2006/relationships/slideLayout" Target="../slideLayouts/slideLayout447.xml"/><Relationship Id="rId86" Type="http://schemas.openxmlformats.org/officeDocument/2006/relationships/slideLayout" Target="../slideLayouts/slideLayout452.xml"/><Relationship Id="rId94" Type="http://schemas.openxmlformats.org/officeDocument/2006/relationships/theme" Target="../theme/theme9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Relationship Id="rId13" Type="http://schemas.openxmlformats.org/officeDocument/2006/relationships/slideLayout" Target="../slideLayouts/slideLayout379.xml"/><Relationship Id="rId18" Type="http://schemas.openxmlformats.org/officeDocument/2006/relationships/slideLayout" Target="../slideLayouts/slideLayout384.xml"/><Relationship Id="rId39" Type="http://schemas.openxmlformats.org/officeDocument/2006/relationships/slideLayout" Target="../slideLayouts/slideLayout405.xml"/><Relationship Id="rId34" Type="http://schemas.openxmlformats.org/officeDocument/2006/relationships/slideLayout" Target="../slideLayouts/slideLayout400.xml"/><Relationship Id="rId50" Type="http://schemas.openxmlformats.org/officeDocument/2006/relationships/slideLayout" Target="../slideLayouts/slideLayout416.xml"/><Relationship Id="rId55" Type="http://schemas.openxmlformats.org/officeDocument/2006/relationships/slideLayout" Target="../slideLayouts/slideLayout421.xml"/><Relationship Id="rId76" Type="http://schemas.openxmlformats.org/officeDocument/2006/relationships/slideLayout" Target="../slideLayouts/slideLayout442.xml"/><Relationship Id="rId7" Type="http://schemas.openxmlformats.org/officeDocument/2006/relationships/slideLayout" Target="../slideLayouts/slideLayout373.xml"/><Relationship Id="rId71" Type="http://schemas.openxmlformats.org/officeDocument/2006/relationships/slideLayout" Target="../slideLayouts/slideLayout437.xml"/><Relationship Id="rId92" Type="http://schemas.openxmlformats.org/officeDocument/2006/relationships/slideLayout" Target="../slideLayouts/slideLayout458.xml"/><Relationship Id="rId2" Type="http://schemas.openxmlformats.org/officeDocument/2006/relationships/slideLayout" Target="../slideLayouts/slideLayout368.xml"/><Relationship Id="rId29" Type="http://schemas.openxmlformats.org/officeDocument/2006/relationships/slideLayout" Target="../slideLayouts/slideLayout395.xml"/><Relationship Id="rId24" Type="http://schemas.openxmlformats.org/officeDocument/2006/relationships/slideLayout" Target="../slideLayouts/slideLayout390.xml"/><Relationship Id="rId40" Type="http://schemas.openxmlformats.org/officeDocument/2006/relationships/slideLayout" Target="../slideLayouts/slideLayout406.xml"/><Relationship Id="rId45" Type="http://schemas.openxmlformats.org/officeDocument/2006/relationships/slideLayout" Target="../slideLayouts/slideLayout411.xml"/><Relationship Id="rId66" Type="http://schemas.openxmlformats.org/officeDocument/2006/relationships/slideLayout" Target="../slideLayouts/slideLayout432.xml"/><Relationship Id="rId87" Type="http://schemas.openxmlformats.org/officeDocument/2006/relationships/slideLayout" Target="../slideLayouts/slideLayout453.xml"/><Relationship Id="rId61" Type="http://schemas.openxmlformats.org/officeDocument/2006/relationships/slideLayout" Target="../slideLayouts/slideLayout427.xml"/><Relationship Id="rId82" Type="http://schemas.openxmlformats.org/officeDocument/2006/relationships/slideLayout" Target="../slideLayouts/slideLayout448.xml"/><Relationship Id="rId19" Type="http://schemas.openxmlformats.org/officeDocument/2006/relationships/slideLayout" Target="../slideLayouts/slideLayout385.xml"/><Relationship Id="rId14" Type="http://schemas.openxmlformats.org/officeDocument/2006/relationships/slideLayout" Target="../slideLayouts/slideLayout380.xml"/><Relationship Id="rId30" Type="http://schemas.openxmlformats.org/officeDocument/2006/relationships/slideLayout" Target="../slideLayouts/slideLayout396.xml"/><Relationship Id="rId35" Type="http://schemas.openxmlformats.org/officeDocument/2006/relationships/slideLayout" Target="../slideLayouts/slideLayout401.xml"/><Relationship Id="rId56" Type="http://schemas.openxmlformats.org/officeDocument/2006/relationships/slideLayout" Target="../slideLayouts/slideLayout422.xml"/><Relationship Id="rId77" Type="http://schemas.openxmlformats.org/officeDocument/2006/relationships/slideLayout" Target="../slideLayouts/slideLayout4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5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  <p:sldLayoutId id="2147484141" r:id="rId13"/>
    <p:sldLayoutId id="2147484142" r:id="rId14"/>
    <p:sldLayoutId id="2147484143" r:id="rId15"/>
    <p:sldLayoutId id="2147484144" r:id="rId16"/>
    <p:sldLayoutId id="2147484145" r:id="rId17"/>
    <p:sldLayoutId id="2147484146" r:id="rId18"/>
    <p:sldLayoutId id="2147484147" r:id="rId19"/>
    <p:sldLayoutId id="2147484148" r:id="rId20"/>
    <p:sldLayoutId id="2147484149" r:id="rId21"/>
    <p:sldLayoutId id="2147484150" r:id="rId22"/>
    <p:sldLayoutId id="2147484151" r:id="rId23"/>
    <p:sldLayoutId id="2147484152" r:id="rId24"/>
    <p:sldLayoutId id="2147484153" r:id="rId25"/>
    <p:sldLayoutId id="2147484154" r:id="rId26"/>
    <p:sldLayoutId id="2147484155" r:id="rId27"/>
    <p:sldLayoutId id="2147484156" r:id="rId28"/>
    <p:sldLayoutId id="2147484157" r:id="rId29"/>
    <p:sldLayoutId id="2147484158" r:id="rId30"/>
    <p:sldLayoutId id="2147484159" r:id="rId31"/>
    <p:sldLayoutId id="2147484160" r:id="rId32"/>
    <p:sldLayoutId id="2147484161" r:id="rId33"/>
    <p:sldLayoutId id="2147484162" r:id="rId34"/>
    <p:sldLayoutId id="2147484163" r:id="rId35"/>
    <p:sldLayoutId id="2147484164" r:id="rId36"/>
    <p:sldLayoutId id="2147484165" r:id="rId37"/>
    <p:sldLayoutId id="2147484166" r:id="rId38"/>
    <p:sldLayoutId id="2147484167" r:id="rId39"/>
    <p:sldLayoutId id="2147484168" r:id="rId40"/>
    <p:sldLayoutId id="2147484169" r:id="rId41"/>
    <p:sldLayoutId id="2147484170" r:id="rId42"/>
    <p:sldLayoutId id="2147484171" r:id="rId43"/>
    <p:sldLayoutId id="2147484172" r:id="rId44"/>
    <p:sldLayoutId id="2147484173" r:id="rId45"/>
    <p:sldLayoutId id="2147484174" r:id="rId46"/>
    <p:sldLayoutId id="2147484175" r:id="rId47"/>
    <p:sldLayoutId id="2147484176" r:id="rId48"/>
    <p:sldLayoutId id="2147484177" r:id="rId49"/>
    <p:sldLayoutId id="2147484178" r:id="rId50"/>
    <p:sldLayoutId id="2147484179" r:id="rId51"/>
    <p:sldLayoutId id="2147484180" r:id="rId52"/>
    <p:sldLayoutId id="2147484181" r:id="rId53"/>
    <p:sldLayoutId id="2147484182" r:id="rId54"/>
    <p:sldLayoutId id="2147484183" r:id="rId55"/>
    <p:sldLayoutId id="2147484184" r:id="rId56"/>
    <p:sldLayoutId id="2147484185" r:id="rId57"/>
    <p:sldLayoutId id="2147484186" r:id="rId58"/>
    <p:sldLayoutId id="2147484187" r:id="rId59"/>
    <p:sldLayoutId id="2147484188" r:id="rId60"/>
    <p:sldLayoutId id="2147484189" r:id="rId61"/>
    <p:sldLayoutId id="2147484190" r:id="rId62"/>
    <p:sldLayoutId id="2147484191" r:id="rId63"/>
    <p:sldLayoutId id="2147484192" r:id="rId64"/>
    <p:sldLayoutId id="2147484193" r:id="rId65"/>
    <p:sldLayoutId id="2147484194" r:id="rId66"/>
    <p:sldLayoutId id="2147484195" r:id="rId67"/>
    <p:sldLayoutId id="2147484196" r:id="rId68"/>
    <p:sldLayoutId id="2147484197" r:id="rId69"/>
    <p:sldLayoutId id="2147484198" r:id="rId70"/>
    <p:sldLayoutId id="2147484199" r:id="rId71"/>
    <p:sldLayoutId id="2147484200" r:id="rId72"/>
    <p:sldLayoutId id="2147484201" r:id="rId73"/>
    <p:sldLayoutId id="2147484202" r:id="rId74"/>
    <p:sldLayoutId id="2147484203" r:id="rId75"/>
    <p:sldLayoutId id="2147484204" r:id="rId76"/>
    <p:sldLayoutId id="2147484205" r:id="rId77"/>
    <p:sldLayoutId id="2147484206" r:id="rId78"/>
    <p:sldLayoutId id="2147484207" r:id="rId79"/>
    <p:sldLayoutId id="2147484208" r:id="rId80"/>
    <p:sldLayoutId id="2147484209" r:id="rId81"/>
    <p:sldLayoutId id="2147484210" r:id="rId82"/>
    <p:sldLayoutId id="2147484211" r:id="rId83"/>
    <p:sldLayoutId id="2147484212" r:id="rId84"/>
    <p:sldLayoutId id="2147484213" r:id="rId85"/>
    <p:sldLayoutId id="2147484214" r:id="rId86"/>
    <p:sldLayoutId id="2147484215" r:id="rId87"/>
    <p:sldLayoutId id="2147484216" r:id="rId88"/>
    <p:sldLayoutId id="2147484217" r:id="rId89"/>
    <p:sldLayoutId id="2147484218" r:id="rId90"/>
    <p:sldLayoutId id="2147484219" r:id="rId91"/>
    <p:sldLayoutId id="2147484220" r:id="rId92"/>
    <p:sldLayoutId id="2147484221" r:id="rId93"/>
  </p:sldLayoutIdLs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5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6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  <p:sldLayoutId id="2147484234" r:id="rId12"/>
    <p:sldLayoutId id="2147484235" r:id="rId13"/>
    <p:sldLayoutId id="2147484236" r:id="rId14"/>
    <p:sldLayoutId id="2147484237" r:id="rId15"/>
    <p:sldLayoutId id="2147484238" r:id="rId16"/>
    <p:sldLayoutId id="2147484239" r:id="rId17"/>
    <p:sldLayoutId id="2147484240" r:id="rId18"/>
    <p:sldLayoutId id="2147484241" r:id="rId19"/>
    <p:sldLayoutId id="2147484242" r:id="rId20"/>
    <p:sldLayoutId id="2147484243" r:id="rId21"/>
    <p:sldLayoutId id="2147484244" r:id="rId22"/>
    <p:sldLayoutId id="2147484245" r:id="rId23"/>
    <p:sldLayoutId id="2147484246" r:id="rId24"/>
    <p:sldLayoutId id="2147484247" r:id="rId25"/>
    <p:sldLayoutId id="2147484248" r:id="rId26"/>
    <p:sldLayoutId id="2147484249" r:id="rId27"/>
    <p:sldLayoutId id="2147484250" r:id="rId28"/>
    <p:sldLayoutId id="2147484251" r:id="rId29"/>
    <p:sldLayoutId id="2147484252" r:id="rId30"/>
    <p:sldLayoutId id="2147484253" r:id="rId31"/>
    <p:sldLayoutId id="2147484254" r:id="rId32"/>
    <p:sldLayoutId id="2147484255" r:id="rId33"/>
    <p:sldLayoutId id="2147484256" r:id="rId34"/>
    <p:sldLayoutId id="2147484257" r:id="rId35"/>
    <p:sldLayoutId id="2147484258" r:id="rId36"/>
    <p:sldLayoutId id="2147484259" r:id="rId37"/>
    <p:sldLayoutId id="2147484260" r:id="rId38"/>
    <p:sldLayoutId id="2147484261" r:id="rId39"/>
    <p:sldLayoutId id="2147484262" r:id="rId40"/>
    <p:sldLayoutId id="2147484263" r:id="rId41"/>
    <p:sldLayoutId id="2147484264" r:id="rId42"/>
    <p:sldLayoutId id="2147484265" r:id="rId43"/>
    <p:sldLayoutId id="2147484266" r:id="rId44"/>
    <p:sldLayoutId id="2147484267" r:id="rId45"/>
    <p:sldLayoutId id="2147484268" r:id="rId46"/>
    <p:sldLayoutId id="2147484269" r:id="rId47"/>
    <p:sldLayoutId id="2147484270" r:id="rId48"/>
    <p:sldLayoutId id="2147484271" r:id="rId49"/>
    <p:sldLayoutId id="2147484272" r:id="rId50"/>
    <p:sldLayoutId id="2147484273" r:id="rId51"/>
    <p:sldLayoutId id="2147484274" r:id="rId52"/>
    <p:sldLayoutId id="2147484275" r:id="rId53"/>
    <p:sldLayoutId id="2147484276" r:id="rId54"/>
    <p:sldLayoutId id="2147484277" r:id="rId55"/>
    <p:sldLayoutId id="2147484278" r:id="rId56"/>
    <p:sldLayoutId id="2147484279" r:id="rId57"/>
    <p:sldLayoutId id="2147484280" r:id="rId58"/>
    <p:sldLayoutId id="2147484281" r:id="rId59"/>
    <p:sldLayoutId id="2147484282" r:id="rId60"/>
    <p:sldLayoutId id="2147484283" r:id="rId61"/>
    <p:sldLayoutId id="2147484284" r:id="rId62"/>
    <p:sldLayoutId id="2147484285" r:id="rId63"/>
    <p:sldLayoutId id="2147484286" r:id="rId64"/>
    <p:sldLayoutId id="2147484287" r:id="rId65"/>
    <p:sldLayoutId id="2147484288" r:id="rId66"/>
    <p:sldLayoutId id="2147484289" r:id="rId67"/>
    <p:sldLayoutId id="2147484290" r:id="rId68"/>
    <p:sldLayoutId id="2147484291" r:id="rId69"/>
    <p:sldLayoutId id="2147484292" r:id="rId70"/>
    <p:sldLayoutId id="2147484293" r:id="rId71"/>
    <p:sldLayoutId id="2147484294" r:id="rId72"/>
    <p:sldLayoutId id="2147484295" r:id="rId73"/>
    <p:sldLayoutId id="2147484296" r:id="rId74"/>
    <p:sldLayoutId id="2147484297" r:id="rId75"/>
    <p:sldLayoutId id="2147484298" r:id="rId76"/>
    <p:sldLayoutId id="2147484299" r:id="rId77"/>
    <p:sldLayoutId id="2147484300" r:id="rId78"/>
    <p:sldLayoutId id="2147484301" r:id="rId79"/>
    <p:sldLayoutId id="2147484302" r:id="rId80"/>
    <p:sldLayoutId id="2147484303" r:id="rId81"/>
    <p:sldLayoutId id="2147484304" r:id="rId82"/>
    <p:sldLayoutId id="2147484305" r:id="rId83"/>
    <p:sldLayoutId id="2147484306" r:id="rId84"/>
    <p:sldLayoutId id="2147484307" r:id="rId85"/>
    <p:sldLayoutId id="2147484308" r:id="rId86"/>
    <p:sldLayoutId id="2147484309" r:id="rId87"/>
    <p:sldLayoutId id="2147484310" r:id="rId88"/>
    <p:sldLayoutId id="2147484311" r:id="rId89"/>
    <p:sldLayoutId id="2147484312" r:id="rId90"/>
    <p:sldLayoutId id="2147484313" r:id="rId91"/>
    <p:sldLayoutId id="2147484314" r:id="rId92"/>
    <p:sldLayoutId id="2147484315" r:id="rId93"/>
  </p:sldLayoutIdLs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70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263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219263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52" indent="-381019" algn="l" defTabSz="1219263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9" indent="-304816" algn="l" defTabSz="12192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3pPr>
      <a:lvl4pPr marL="2133711" indent="-304816" algn="l" defTabSz="12192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343" indent="-304816" algn="l" defTabSz="1219263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974" indent="-304816" algn="l" defTabSz="12192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606" indent="-304816" algn="l" defTabSz="12192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37" indent="-304816" algn="l" defTabSz="12192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69" indent="-304816" algn="l" defTabSz="12192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2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3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5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6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8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90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22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53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2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  <p:sldLayoutId id="2147483735" r:id="rId37"/>
    <p:sldLayoutId id="2147483736" r:id="rId38"/>
    <p:sldLayoutId id="2147483737" r:id="rId39"/>
    <p:sldLayoutId id="2147483738" r:id="rId40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1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  <p:sldLayoutId id="2147483769" r:id="rId30"/>
    <p:sldLayoutId id="2147483770" r:id="rId31"/>
    <p:sldLayoutId id="2147483771" r:id="rId32"/>
    <p:sldLayoutId id="2147483772" r:id="rId33"/>
    <p:sldLayoutId id="2147483773" r:id="rId34"/>
    <p:sldLayoutId id="2147483774" r:id="rId35"/>
    <p:sldLayoutId id="2147483775" r:id="rId36"/>
    <p:sldLayoutId id="2147483776" r:id="rId37"/>
    <p:sldLayoutId id="2147483777" r:id="rId38"/>
    <p:sldLayoutId id="2147483778" r:id="rId39"/>
    <p:sldLayoutId id="2147483779" r:id="rId40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fld id="{0E818856-A2AB-4FD4-A048-322DF968E54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fld id="{0F4F7973-B743-4C78-A335-3E46057C3F9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  <p:sldLayoutId id="2147483806" r:id="rId26"/>
    <p:sldLayoutId id="2147483807" r:id="rId27"/>
    <p:sldLayoutId id="2147483808" r:id="rId28"/>
    <p:sldLayoutId id="2147483809" r:id="rId29"/>
    <p:sldLayoutId id="2147483810" r:id="rId30"/>
    <p:sldLayoutId id="2147483811" r:id="rId31"/>
    <p:sldLayoutId id="2147483812" r:id="rId32"/>
    <p:sldLayoutId id="2147483813" r:id="rId33"/>
    <p:sldLayoutId id="2147483814" r:id="rId34"/>
    <p:sldLayoutId id="2147483815" r:id="rId35"/>
    <p:sldLayoutId id="2147483816" r:id="rId36"/>
    <p:sldLayoutId id="2147483817" r:id="rId37"/>
    <p:sldLayoutId id="2147483818" r:id="rId38"/>
    <p:sldLayoutId id="2147483819" r:id="rId39"/>
    <p:sldLayoutId id="2147483820" r:id="rId40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63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2023/6/22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6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63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26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3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  <p:sldLayoutId id="2147483844" r:id="rId23"/>
    <p:sldLayoutId id="2147483845" r:id="rId2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263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219263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52" indent="-381019" algn="l" defTabSz="1219263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9" indent="-304816" algn="l" defTabSz="12192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3pPr>
      <a:lvl4pPr marL="2133711" indent="-304816" algn="l" defTabSz="12192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343" indent="-304816" algn="l" defTabSz="1219263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974" indent="-304816" algn="l" defTabSz="12192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606" indent="-304816" algn="l" defTabSz="12192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37" indent="-304816" algn="l" defTabSz="12192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69" indent="-304816" algn="l" defTabSz="12192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2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3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5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6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8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90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22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53" algn="l" defTabSz="12192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5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  <p:sldLayoutId id="2147483865" r:id="rId19"/>
    <p:sldLayoutId id="2147483866" r:id="rId20"/>
    <p:sldLayoutId id="2147483867" r:id="rId21"/>
    <p:sldLayoutId id="2147483868" r:id="rId22"/>
    <p:sldLayoutId id="2147483869" r:id="rId23"/>
    <p:sldLayoutId id="2147483870" r:id="rId24"/>
    <p:sldLayoutId id="2147483871" r:id="rId25"/>
    <p:sldLayoutId id="2147483872" r:id="rId26"/>
    <p:sldLayoutId id="2147483873" r:id="rId27"/>
    <p:sldLayoutId id="2147483874" r:id="rId28"/>
    <p:sldLayoutId id="2147483875" r:id="rId29"/>
    <p:sldLayoutId id="2147483876" r:id="rId30"/>
    <p:sldLayoutId id="2147483877" r:id="rId31"/>
    <p:sldLayoutId id="2147483878" r:id="rId32"/>
    <p:sldLayoutId id="2147483879" r:id="rId33"/>
    <p:sldLayoutId id="2147483880" r:id="rId34"/>
    <p:sldLayoutId id="2147483881" r:id="rId35"/>
    <p:sldLayoutId id="2147483882" r:id="rId36"/>
    <p:sldLayoutId id="2147483883" r:id="rId37"/>
    <p:sldLayoutId id="2147483884" r:id="rId38"/>
    <p:sldLayoutId id="2147483885" r:id="rId39"/>
    <p:sldLayoutId id="2147483886" r:id="rId40"/>
    <p:sldLayoutId id="2147483887" r:id="rId41"/>
    <p:sldLayoutId id="2147483888" r:id="rId42"/>
    <p:sldLayoutId id="2147483889" r:id="rId43"/>
    <p:sldLayoutId id="2147483890" r:id="rId44"/>
    <p:sldLayoutId id="2147483891" r:id="rId45"/>
    <p:sldLayoutId id="2147483892" r:id="rId46"/>
    <p:sldLayoutId id="2147483893" r:id="rId47"/>
    <p:sldLayoutId id="2147483894" r:id="rId48"/>
    <p:sldLayoutId id="2147483895" r:id="rId49"/>
    <p:sldLayoutId id="2147483896" r:id="rId50"/>
    <p:sldLayoutId id="2147483897" r:id="rId51"/>
    <p:sldLayoutId id="2147483898" r:id="rId52"/>
    <p:sldLayoutId id="2147483899" r:id="rId53"/>
    <p:sldLayoutId id="2147483900" r:id="rId54"/>
    <p:sldLayoutId id="2147483901" r:id="rId55"/>
    <p:sldLayoutId id="2147483902" r:id="rId56"/>
    <p:sldLayoutId id="2147483903" r:id="rId57"/>
    <p:sldLayoutId id="2147483904" r:id="rId58"/>
    <p:sldLayoutId id="2147483905" r:id="rId59"/>
    <p:sldLayoutId id="2147483906" r:id="rId60"/>
    <p:sldLayoutId id="2147483907" r:id="rId61"/>
    <p:sldLayoutId id="2147483908" r:id="rId62"/>
    <p:sldLayoutId id="2147483909" r:id="rId63"/>
    <p:sldLayoutId id="2147483910" r:id="rId64"/>
    <p:sldLayoutId id="2147483911" r:id="rId65"/>
    <p:sldLayoutId id="2147483912" r:id="rId66"/>
    <p:sldLayoutId id="2147483913" r:id="rId67"/>
    <p:sldLayoutId id="2147483914" r:id="rId68"/>
    <p:sldLayoutId id="2147483915" r:id="rId69"/>
    <p:sldLayoutId id="2147483916" r:id="rId70"/>
    <p:sldLayoutId id="2147483917" r:id="rId71"/>
    <p:sldLayoutId id="2147483918" r:id="rId72"/>
    <p:sldLayoutId id="2147483919" r:id="rId73"/>
    <p:sldLayoutId id="2147483920" r:id="rId74"/>
    <p:sldLayoutId id="2147483921" r:id="rId75"/>
    <p:sldLayoutId id="2147483922" r:id="rId76"/>
    <p:sldLayoutId id="2147483923" r:id="rId77"/>
    <p:sldLayoutId id="2147483924" r:id="rId78"/>
    <p:sldLayoutId id="2147483925" r:id="rId79"/>
    <p:sldLayoutId id="2147483926" r:id="rId80"/>
    <p:sldLayoutId id="2147483927" r:id="rId81"/>
    <p:sldLayoutId id="2147483928" r:id="rId82"/>
    <p:sldLayoutId id="2147483929" r:id="rId83"/>
    <p:sldLayoutId id="2147483930" r:id="rId84"/>
    <p:sldLayoutId id="2147483931" r:id="rId85"/>
    <p:sldLayoutId id="2147483932" r:id="rId86"/>
    <p:sldLayoutId id="2147483933" r:id="rId87"/>
    <p:sldLayoutId id="2147483934" r:id="rId88"/>
    <p:sldLayoutId id="2147483935" r:id="rId89"/>
    <p:sldLayoutId id="2147483936" r:id="rId90"/>
    <p:sldLayoutId id="2147483937" r:id="rId91"/>
    <p:sldLayoutId id="2147483938" r:id="rId92"/>
    <p:sldLayoutId id="2147483939" r:id="rId93"/>
  </p:sldLayoutIdLs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5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2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  <p:sldLayoutId id="2147483958" r:id="rId18"/>
    <p:sldLayoutId id="2147483959" r:id="rId19"/>
    <p:sldLayoutId id="2147483960" r:id="rId20"/>
    <p:sldLayoutId id="2147483961" r:id="rId21"/>
    <p:sldLayoutId id="2147483962" r:id="rId22"/>
    <p:sldLayoutId id="2147483963" r:id="rId23"/>
    <p:sldLayoutId id="2147483964" r:id="rId24"/>
    <p:sldLayoutId id="2147483965" r:id="rId25"/>
    <p:sldLayoutId id="2147483966" r:id="rId26"/>
    <p:sldLayoutId id="2147483967" r:id="rId27"/>
    <p:sldLayoutId id="2147483968" r:id="rId28"/>
    <p:sldLayoutId id="2147483969" r:id="rId29"/>
    <p:sldLayoutId id="2147483970" r:id="rId30"/>
    <p:sldLayoutId id="2147483971" r:id="rId31"/>
    <p:sldLayoutId id="2147483972" r:id="rId32"/>
    <p:sldLayoutId id="2147483973" r:id="rId33"/>
    <p:sldLayoutId id="2147483974" r:id="rId34"/>
    <p:sldLayoutId id="2147483975" r:id="rId35"/>
    <p:sldLayoutId id="2147483976" r:id="rId36"/>
    <p:sldLayoutId id="2147483977" r:id="rId37"/>
    <p:sldLayoutId id="2147483978" r:id="rId38"/>
    <p:sldLayoutId id="2147483979" r:id="rId39"/>
    <p:sldLayoutId id="2147483980" r:id="rId40"/>
    <p:sldLayoutId id="2147483981" r:id="rId41"/>
    <p:sldLayoutId id="2147483982" r:id="rId42"/>
    <p:sldLayoutId id="2147483983" r:id="rId43"/>
    <p:sldLayoutId id="2147483984" r:id="rId44"/>
    <p:sldLayoutId id="2147483985" r:id="rId45"/>
    <p:sldLayoutId id="2147483986" r:id="rId46"/>
    <p:sldLayoutId id="2147483987" r:id="rId47"/>
    <p:sldLayoutId id="2147483988" r:id="rId48"/>
    <p:sldLayoutId id="2147483989" r:id="rId49"/>
    <p:sldLayoutId id="2147483990" r:id="rId50"/>
    <p:sldLayoutId id="2147483991" r:id="rId51"/>
    <p:sldLayoutId id="2147483992" r:id="rId52"/>
    <p:sldLayoutId id="2147483993" r:id="rId53"/>
    <p:sldLayoutId id="2147483994" r:id="rId54"/>
    <p:sldLayoutId id="2147483995" r:id="rId55"/>
    <p:sldLayoutId id="2147483996" r:id="rId56"/>
    <p:sldLayoutId id="2147483997" r:id="rId57"/>
    <p:sldLayoutId id="2147483998" r:id="rId58"/>
    <p:sldLayoutId id="2147483999" r:id="rId59"/>
    <p:sldLayoutId id="2147484000" r:id="rId60"/>
    <p:sldLayoutId id="2147484001" r:id="rId61"/>
    <p:sldLayoutId id="2147484002" r:id="rId62"/>
    <p:sldLayoutId id="2147484003" r:id="rId63"/>
    <p:sldLayoutId id="2147484004" r:id="rId64"/>
    <p:sldLayoutId id="2147484005" r:id="rId65"/>
    <p:sldLayoutId id="2147484006" r:id="rId66"/>
    <p:sldLayoutId id="2147484007" r:id="rId67"/>
    <p:sldLayoutId id="2147484008" r:id="rId68"/>
    <p:sldLayoutId id="2147484009" r:id="rId69"/>
    <p:sldLayoutId id="2147484010" r:id="rId70"/>
    <p:sldLayoutId id="2147484011" r:id="rId71"/>
    <p:sldLayoutId id="2147484012" r:id="rId72"/>
    <p:sldLayoutId id="2147484013" r:id="rId73"/>
    <p:sldLayoutId id="2147484014" r:id="rId74"/>
    <p:sldLayoutId id="2147484015" r:id="rId75"/>
    <p:sldLayoutId id="2147484016" r:id="rId76"/>
    <p:sldLayoutId id="2147484017" r:id="rId77"/>
    <p:sldLayoutId id="2147484018" r:id="rId78"/>
    <p:sldLayoutId id="2147484019" r:id="rId79"/>
    <p:sldLayoutId id="2147484020" r:id="rId80"/>
    <p:sldLayoutId id="2147484021" r:id="rId81"/>
    <p:sldLayoutId id="2147484022" r:id="rId82"/>
    <p:sldLayoutId id="2147484023" r:id="rId83"/>
    <p:sldLayoutId id="2147484024" r:id="rId84"/>
    <p:sldLayoutId id="2147484025" r:id="rId85"/>
    <p:sldLayoutId id="2147484026" r:id="rId86"/>
    <p:sldLayoutId id="2147484027" r:id="rId87"/>
    <p:sldLayoutId id="2147484028" r:id="rId88"/>
    <p:sldLayoutId id="2147484029" r:id="rId89"/>
    <p:sldLayoutId id="2147484030" r:id="rId90"/>
    <p:sldLayoutId id="2147484031" r:id="rId91"/>
    <p:sldLayoutId id="2147484032" r:id="rId92"/>
    <p:sldLayoutId id="2147484033" r:id="rId93"/>
  </p:sldLayoutIdLs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5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fld id="{BEB8C5B2-79E6-4FE0-925D-649E23228A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22/06/2023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6"/>
            <a:fld id="{AEB29C0A-FD09-4467-B054-B6BB771B500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0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  <p:sldLayoutId id="2147484051" r:id="rId17"/>
    <p:sldLayoutId id="2147484052" r:id="rId18"/>
    <p:sldLayoutId id="2147484053" r:id="rId19"/>
    <p:sldLayoutId id="2147484054" r:id="rId20"/>
    <p:sldLayoutId id="2147484055" r:id="rId21"/>
    <p:sldLayoutId id="2147484056" r:id="rId22"/>
    <p:sldLayoutId id="2147484057" r:id="rId23"/>
    <p:sldLayoutId id="2147484058" r:id="rId24"/>
    <p:sldLayoutId id="2147484059" r:id="rId25"/>
    <p:sldLayoutId id="2147484060" r:id="rId26"/>
    <p:sldLayoutId id="2147484061" r:id="rId27"/>
    <p:sldLayoutId id="2147484062" r:id="rId28"/>
    <p:sldLayoutId id="2147484063" r:id="rId29"/>
    <p:sldLayoutId id="2147484064" r:id="rId30"/>
    <p:sldLayoutId id="2147484065" r:id="rId31"/>
    <p:sldLayoutId id="2147484066" r:id="rId32"/>
    <p:sldLayoutId id="2147484067" r:id="rId33"/>
    <p:sldLayoutId id="2147484068" r:id="rId34"/>
    <p:sldLayoutId id="2147484069" r:id="rId35"/>
    <p:sldLayoutId id="2147484070" r:id="rId36"/>
    <p:sldLayoutId id="2147484071" r:id="rId37"/>
    <p:sldLayoutId id="2147484072" r:id="rId38"/>
    <p:sldLayoutId id="2147484073" r:id="rId39"/>
    <p:sldLayoutId id="2147484074" r:id="rId40"/>
    <p:sldLayoutId id="2147484075" r:id="rId41"/>
    <p:sldLayoutId id="2147484076" r:id="rId42"/>
    <p:sldLayoutId id="2147484077" r:id="rId43"/>
    <p:sldLayoutId id="2147484078" r:id="rId44"/>
    <p:sldLayoutId id="2147484079" r:id="rId45"/>
    <p:sldLayoutId id="2147484080" r:id="rId46"/>
    <p:sldLayoutId id="2147484081" r:id="rId47"/>
    <p:sldLayoutId id="2147484082" r:id="rId48"/>
    <p:sldLayoutId id="2147484083" r:id="rId49"/>
    <p:sldLayoutId id="2147484084" r:id="rId50"/>
    <p:sldLayoutId id="2147484085" r:id="rId51"/>
    <p:sldLayoutId id="2147484086" r:id="rId52"/>
    <p:sldLayoutId id="2147484087" r:id="rId53"/>
    <p:sldLayoutId id="2147484088" r:id="rId54"/>
    <p:sldLayoutId id="2147484089" r:id="rId55"/>
    <p:sldLayoutId id="2147484090" r:id="rId56"/>
    <p:sldLayoutId id="2147484091" r:id="rId57"/>
    <p:sldLayoutId id="2147484092" r:id="rId58"/>
    <p:sldLayoutId id="2147484093" r:id="rId59"/>
    <p:sldLayoutId id="2147484094" r:id="rId60"/>
    <p:sldLayoutId id="2147484095" r:id="rId61"/>
    <p:sldLayoutId id="2147484096" r:id="rId62"/>
    <p:sldLayoutId id="2147484097" r:id="rId63"/>
    <p:sldLayoutId id="2147484098" r:id="rId64"/>
    <p:sldLayoutId id="2147484099" r:id="rId65"/>
    <p:sldLayoutId id="2147484100" r:id="rId66"/>
    <p:sldLayoutId id="2147484101" r:id="rId67"/>
    <p:sldLayoutId id="2147484102" r:id="rId68"/>
    <p:sldLayoutId id="2147484103" r:id="rId69"/>
    <p:sldLayoutId id="2147484104" r:id="rId70"/>
    <p:sldLayoutId id="2147484105" r:id="rId71"/>
    <p:sldLayoutId id="2147484106" r:id="rId72"/>
    <p:sldLayoutId id="2147484107" r:id="rId73"/>
    <p:sldLayoutId id="2147484108" r:id="rId74"/>
    <p:sldLayoutId id="2147484109" r:id="rId75"/>
    <p:sldLayoutId id="2147484110" r:id="rId76"/>
    <p:sldLayoutId id="2147484111" r:id="rId77"/>
    <p:sldLayoutId id="2147484112" r:id="rId78"/>
    <p:sldLayoutId id="2147484113" r:id="rId79"/>
    <p:sldLayoutId id="2147484114" r:id="rId80"/>
    <p:sldLayoutId id="2147484115" r:id="rId81"/>
    <p:sldLayoutId id="2147484116" r:id="rId82"/>
    <p:sldLayoutId id="2147484117" r:id="rId83"/>
    <p:sldLayoutId id="2147484118" r:id="rId84"/>
    <p:sldLayoutId id="2147484119" r:id="rId85"/>
    <p:sldLayoutId id="2147484120" r:id="rId86"/>
    <p:sldLayoutId id="2147484121" r:id="rId87"/>
    <p:sldLayoutId id="2147484122" r:id="rId88"/>
    <p:sldLayoutId id="2147484123" r:id="rId89"/>
    <p:sldLayoutId id="2147484124" r:id="rId90"/>
    <p:sldLayoutId id="2147484125" r:id="rId91"/>
    <p:sldLayoutId id="2147484126" r:id="rId92"/>
    <p:sldLayoutId id="2147484127" r:id="rId93"/>
  </p:sldLayoutIdLs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microsoft.com/office/2007/relationships/hdphoto" Target="../media/hdphoto5.wdp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1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jpg"/><Relationship Id="rId9" Type="http://schemas.openxmlformats.org/officeDocument/2006/relationships/image" Target="../media/image35.png"/><Relationship Id="rId1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74.xml"/><Relationship Id="rId5" Type="http://schemas.openxmlformats.org/officeDocument/2006/relationships/image" Target="../media/image42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7.xml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60.xml"/><Relationship Id="rId6" Type="http://schemas.openxmlformats.org/officeDocument/2006/relationships/image" Target="../media/image45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microsoft.com/office/2007/relationships/hdphoto" Target="../media/hdphoto12.wdp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1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5.jpe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noProof="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25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TÌM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THỪA SỐ CHƯA BIẾT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baseline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TRONG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PHÉP NHÂN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30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08" y="44814"/>
            <a:ext cx="8659288" cy="191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" action="ppaction://noaction"/>
          </p:cNvPr>
          <p:cNvSpPr/>
          <p:nvPr/>
        </p:nvSpPr>
        <p:spPr>
          <a:xfrm>
            <a:off x="3015426" y="682229"/>
            <a:ext cx="5660421" cy="584773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 defTabSz="914406"/>
            <a:r>
              <a:rPr lang="en-US" sz="3200" b="1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itchFamily="18" charset="0"/>
              </a:rPr>
              <a:t>CUỘC PHIÊU LƯU KÌ THÚ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715" y="1573118"/>
            <a:ext cx="3675434" cy="3539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333" l="2000" r="96000">
                        <a14:foregroundMark x1="70333" y1="87444" x2="70333" y2="87444"/>
                        <a14:foregroundMark x1="62111" y1="38111" x2="62111" y2="38111"/>
                        <a14:foregroundMark x1="37444" y1="46333" x2="37444" y2="46333"/>
                        <a14:foregroundMark x1="26556" y1="43667" x2="26556" y2="43667"/>
                        <a14:foregroundMark x1="30000" y1="49333" x2="30000" y2="49333"/>
                        <a14:foregroundMark x1="30000" y1="49333" x2="30000" y2="49333"/>
                        <a14:foregroundMark x1="36778" y1="47889" x2="36778" y2="47889"/>
                        <a14:foregroundMark x1="43444" y1="46000" x2="43444" y2="46000"/>
                        <a14:foregroundMark x1="57000" y1="40111" x2="57000" y2="40111"/>
                        <a14:foregroundMark x1="72222" y1="19889" x2="72222" y2="19889"/>
                        <a14:foregroundMark x1="66000" y1="18111" x2="66000" y2="18111"/>
                        <a14:foregroundMark x1="82333" y1="26000" x2="82333" y2="26000"/>
                        <a14:foregroundMark x1="90111" y1="36000" x2="90111" y2="36000"/>
                        <a14:foregroundMark x1="89667" y1="49333" x2="89667" y2="49333"/>
                        <a14:foregroundMark x1="88778" y1="57444" x2="88778" y2="57444"/>
                        <a14:foregroundMark x1="48889" y1="77778" x2="48889" y2="77778"/>
                        <a14:foregroundMark x1="43778" y1="76667" x2="43778" y2="76667"/>
                        <a14:foregroundMark x1="45889" y1="77778" x2="45889" y2="77778"/>
                        <a14:foregroundMark x1="45889" y1="77778" x2="45889" y2="77778"/>
                        <a14:foregroundMark x1="46778" y1="76222" x2="46778" y2="76222"/>
                        <a14:foregroundMark x1="48889" y1="75222" x2="48889" y2="75222"/>
                        <a14:foregroundMark x1="51778" y1="77444" x2="51778" y2="77444"/>
                        <a14:foregroundMark x1="60111" y1="77000" x2="60111" y2="77000"/>
                        <a14:foregroundMark x1="64000" y1="77111" x2="64000" y2="77111"/>
                        <a14:foregroundMark x1="67000" y1="75667" x2="67000" y2="75667"/>
                        <a14:foregroundMark x1="72222" y1="73778" x2="72222" y2="73778"/>
                        <a14:foregroundMark x1="78444" y1="70333" x2="78444" y2="70333"/>
                        <a14:foregroundMark x1="83222" y1="66333" x2="83222" y2="66333"/>
                        <a14:foregroundMark x1="87778" y1="61444" x2="87778" y2="61444"/>
                        <a14:foregroundMark x1="89333" y1="53778" x2="89333" y2="53778"/>
                        <a14:foregroundMark x1="90667" y1="45111" x2="90667" y2="45111"/>
                        <a14:foregroundMark x1="90778" y1="38444" x2="90778" y2="38444"/>
                        <a14:foregroundMark x1="89000" y1="31000" x2="89000" y2="31000"/>
                        <a14:foregroundMark x1="84556" y1="27333" x2="84556" y2="27333"/>
                        <a14:foregroundMark x1="86778" y1="30000" x2="86778" y2="30000"/>
                        <a14:foregroundMark x1="88889" y1="32667" x2="88889" y2="32667"/>
                        <a14:foregroundMark x1="83667" y1="27667" x2="83667" y2="27667"/>
                        <a14:foregroundMark x1="81222" y1="27444" x2="81222" y2="27444"/>
                        <a14:foregroundMark x1="79667" y1="26556" x2="79667" y2="26556"/>
                        <a14:foregroundMark x1="77778" y1="21111" x2="77778" y2="21111"/>
                        <a14:foregroundMark x1="67667" y1="19000" x2="67667" y2="19000"/>
                        <a14:foregroundMark x1="75222" y1="21111" x2="75222" y2="21111"/>
                        <a14:foregroundMark x1="79000" y1="23444" x2="79000" y2="23444"/>
                        <a14:foregroundMark x1="69222" y1="20111" x2="69222" y2="20111"/>
                        <a14:foregroundMark x1="65667" y1="34556" x2="65667" y2="34556"/>
                        <a14:foregroundMark x1="59889" y1="40667" x2="59889" y2="40667"/>
                        <a14:foregroundMark x1="71222" y1="31222" x2="71222" y2="31222"/>
                        <a14:foregroundMark x1="45111" y1="44111" x2="45111" y2="44111"/>
                        <a14:foregroundMark x1="34556" y1="46333" x2="34556" y2="46333"/>
                        <a14:foregroundMark x1="26333" y1="46333" x2="26333" y2="46333"/>
                        <a14:foregroundMark x1="24889" y1="40111" x2="24889" y2="40111"/>
                        <a14:foregroundMark x1="24000" y1="37444" x2="24000" y2="37444"/>
                        <a14:foregroundMark x1="25222" y1="44111" x2="25222" y2="44111"/>
                        <a14:foregroundMark x1="28111" y1="45556" x2="28111" y2="45556"/>
                        <a14:foregroundMark x1="32111" y1="47778" x2="32111" y2="47778"/>
                        <a14:foregroundMark x1="36000" y1="48444" x2="36000" y2="48444"/>
                        <a14:foregroundMark x1="33778" y1="49000" x2="33778" y2="49000"/>
                        <a14:foregroundMark x1="70111" y1="89667" x2="70111" y2="89667"/>
                        <a14:foregroundMark x1="78444" y1="82222" x2="78444" y2="82222"/>
                        <a14:backgroundMark x1="24111" y1="68778" x2="24111" y2="6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17" y="3800090"/>
            <a:ext cx="1008471" cy="1008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69" y="3526669"/>
            <a:ext cx="1024565" cy="10245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775" y="3366529"/>
            <a:ext cx="1016240" cy="1016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0275" y="3696100"/>
            <a:ext cx="1093555" cy="10935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6333" l="2000" r="96000">
                        <a14:foregroundMark x1="70333" y1="87444" x2="70333" y2="87444"/>
                        <a14:foregroundMark x1="62111" y1="38111" x2="62111" y2="38111"/>
                        <a14:foregroundMark x1="37444" y1="46333" x2="37444" y2="46333"/>
                        <a14:foregroundMark x1="26556" y1="43667" x2="26556" y2="43667"/>
                        <a14:foregroundMark x1="30000" y1="49333" x2="30000" y2="49333"/>
                        <a14:foregroundMark x1="30000" y1="49333" x2="30000" y2="49333"/>
                        <a14:foregroundMark x1="36778" y1="47889" x2="36778" y2="47889"/>
                        <a14:foregroundMark x1="43444" y1="46000" x2="43444" y2="46000"/>
                        <a14:foregroundMark x1="57000" y1="40111" x2="57000" y2="40111"/>
                        <a14:foregroundMark x1="72222" y1="19889" x2="72222" y2="19889"/>
                        <a14:foregroundMark x1="66000" y1="18111" x2="66000" y2="18111"/>
                        <a14:foregroundMark x1="82333" y1="26000" x2="82333" y2="26000"/>
                        <a14:foregroundMark x1="90111" y1="36000" x2="90111" y2="36000"/>
                        <a14:foregroundMark x1="89667" y1="49333" x2="89667" y2="49333"/>
                        <a14:foregroundMark x1="88778" y1="57444" x2="88778" y2="57444"/>
                        <a14:foregroundMark x1="48889" y1="77778" x2="48889" y2="77778"/>
                        <a14:foregroundMark x1="43778" y1="76667" x2="43778" y2="76667"/>
                        <a14:foregroundMark x1="45889" y1="77778" x2="45889" y2="77778"/>
                        <a14:foregroundMark x1="45889" y1="77778" x2="45889" y2="77778"/>
                        <a14:foregroundMark x1="46778" y1="76222" x2="46778" y2="76222"/>
                        <a14:foregroundMark x1="48889" y1="75222" x2="48889" y2="75222"/>
                        <a14:foregroundMark x1="51778" y1="77444" x2="51778" y2="77444"/>
                        <a14:foregroundMark x1="60111" y1="77000" x2="60111" y2="77000"/>
                        <a14:foregroundMark x1="64000" y1="77111" x2="64000" y2="77111"/>
                        <a14:foregroundMark x1="67000" y1="75667" x2="67000" y2="75667"/>
                        <a14:foregroundMark x1="72222" y1="73778" x2="72222" y2="73778"/>
                        <a14:foregroundMark x1="78444" y1="70333" x2="78444" y2="70333"/>
                        <a14:foregroundMark x1="83222" y1="66333" x2="83222" y2="66333"/>
                        <a14:foregroundMark x1="87778" y1="61444" x2="87778" y2="61444"/>
                        <a14:foregroundMark x1="89333" y1="53778" x2="89333" y2="53778"/>
                        <a14:foregroundMark x1="90667" y1="45111" x2="90667" y2="45111"/>
                        <a14:foregroundMark x1="90778" y1="38444" x2="90778" y2="38444"/>
                        <a14:foregroundMark x1="89000" y1="31000" x2="89000" y2="31000"/>
                        <a14:foregroundMark x1="84556" y1="27333" x2="84556" y2="27333"/>
                        <a14:foregroundMark x1="86778" y1="30000" x2="86778" y2="30000"/>
                        <a14:foregroundMark x1="88889" y1="32667" x2="88889" y2="32667"/>
                        <a14:foregroundMark x1="83667" y1="27667" x2="83667" y2="27667"/>
                        <a14:foregroundMark x1="81222" y1="27444" x2="81222" y2="27444"/>
                        <a14:foregroundMark x1="79667" y1="26556" x2="79667" y2="26556"/>
                        <a14:foregroundMark x1="77778" y1="21111" x2="77778" y2="21111"/>
                        <a14:foregroundMark x1="67667" y1="19000" x2="67667" y2="19000"/>
                        <a14:foregroundMark x1="75222" y1="21111" x2="75222" y2="21111"/>
                        <a14:foregroundMark x1="79000" y1="23444" x2="79000" y2="23444"/>
                        <a14:foregroundMark x1="69222" y1="20111" x2="69222" y2="20111"/>
                        <a14:foregroundMark x1="65667" y1="34556" x2="65667" y2="34556"/>
                        <a14:foregroundMark x1="59889" y1="40667" x2="59889" y2="40667"/>
                        <a14:foregroundMark x1="71222" y1="31222" x2="71222" y2="31222"/>
                        <a14:foregroundMark x1="45111" y1="44111" x2="45111" y2="44111"/>
                        <a14:foregroundMark x1="34556" y1="46333" x2="34556" y2="46333"/>
                        <a14:foregroundMark x1="26333" y1="46333" x2="26333" y2="46333"/>
                        <a14:foregroundMark x1="24889" y1="40111" x2="24889" y2="40111"/>
                        <a14:foregroundMark x1="24000" y1="37444" x2="24000" y2="37444"/>
                        <a14:foregroundMark x1="25222" y1="44111" x2="25222" y2="44111"/>
                        <a14:foregroundMark x1="28111" y1="45556" x2="28111" y2="45556"/>
                        <a14:foregroundMark x1="32111" y1="47778" x2="32111" y2="47778"/>
                        <a14:foregroundMark x1="36000" y1="48444" x2="36000" y2="48444"/>
                        <a14:foregroundMark x1="33778" y1="49000" x2="33778" y2="49000"/>
                        <a14:foregroundMark x1="70111" y1="89667" x2="70111" y2="89667"/>
                        <a14:foregroundMark x1="78444" y1="82222" x2="78444" y2="82222"/>
                        <a14:backgroundMark x1="24111" y1="68778" x2="24111" y2="6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4844" y="2951301"/>
            <a:ext cx="1861408" cy="18614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9763" y="3342839"/>
            <a:ext cx="1063621" cy="10636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9043" y="3719754"/>
            <a:ext cx="947552" cy="9475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3429" y="3763321"/>
            <a:ext cx="1026334" cy="10263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99" y="3198232"/>
            <a:ext cx="1523079" cy="157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4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507" y="391967"/>
            <a:ext cx="788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6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– LUẬT CHƠI</a:t>
            </a:r>
            <a:endParaRPr lang="vi-VN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95913" y="1254080"/>
            <a:ext cx="8869447" cy="3482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6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0111" y="1350091"/>
            <a:ext cx="78810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6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1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406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vi-VN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3818" y="380848"/>
            <a:ext cx="10642116" cy="57240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8968"/>
            <a:endParaRPr lang="en-US" sz="1633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8" y="79425"/>
            <a:ext cx="684997" cy="659652"/>
          </a:xfrm>
          <a:prstGeom prst="rect">
            <a:avLst/>
          </a:prstGeom>
        </p:spPr>
      </p:pic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91" y="13972"/>
            <a:ext cx="780854" cy="79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46"/>
          <p:cNvGrpSpPr>
            <a:grpSpLocks/>
          </p:cNvGrpSpPr>
          <p:nvPr/>
        </p:nvGrpSpPr>
        <p:grpSpPr bwMode="auto">
          <a:xfrm>
            <a:off x="1553133" y="2201646"/>
            <a:ext cx="4364984" cy="1728136"/>
            <a:chOff x="144" y="1104"/>
            <a:chExt cx="3031" cy="1200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600" y="1470"/>
              <a:ext cx="575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828968">
                <a:spcBef>
                  <a:spcPct val="50000"/>
                </a:spcBef>
                <a:buNone/>
              </a:pPr>
              <a:r>
                <a:rPr lang="en-US" altLang="en-US" sz="2177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…    </a:t>
              </a:r>
              <a:r>
                <a:rPr lang="en-US" altLang="en-US" sz="2177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altLang="en-US" sz="2177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16" name="Group 9"/>
            <p:cNvGrpSpPr>
              <a:grpSpLocks/>
            </p:cNvGrpSpPr>
            <p:nvPr/>
          </p:nvGrpSpPr>
          <p:grpSpPr bwMode="auto">
            <a:xfrm>
              <a:off x="2177" y="1907"/>
              <a:ext cx="224" cy="310"/>
              <a:chOff x="912" y="1487"/>
              <a:chExt cx="259" cy="337"/>
            </a:xfrm>
          </p:grpSpPr>
          <p:pic>
            <p:nvPicPr>
              <p:cNvPr id="98" name="Picture 10" descr="fruit_clipart_apple[1]"/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536"/>
                <a:ext cx="25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9" name="AutoShape 11"/>
              <p:cNvSpPr>
                <a:spLocks noChangeArrowheads="1"/>
              </p:cNvSpPr>
              <p:nvPr/>
            </p:nvSpPr>
            <p:spPr bwMode="auto">
              <a:xfrm rot="4727499" flipV="1">
                <a:off x="1085" y="1521"/>
                <a:ext cx="48" cy="86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Arc 12"/>
              <p:cNvSpPr>
                <a:spLocks/>
              </p:cNvSpPr>
              <p:nvPr/>
            </p:nvSpPr>
            <p:spPr bwMode="auto">
              <a:xfrm rot="10529421" flipV="1">
                <a:off x="1056" y="1487"/>
                <a:ext cx="59" cy="95"/>
              </a:xfrm>
              <a:custGeom>
                <a:avLst/>
                <a:gdLst>
                  <a:gd name="T0" fmla="*/ 0 w 21600"/>
                  <a:gd name="T1" fmla="*/ 0 h 20121"/>
                  <a:gd name="T2" fmla="*/ 0 w 21600"/>
                  <a:gd name="T3" fmla="*/ 0 h 20121"/>
                  <a:gd name="T4" fmla="*/ 0 w 21600"/>
                  <a:gd name="T5" fmla="*/ 0 h 2012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121"/>
                  <a:gd name="T11" fmla="*/ 21600 w 21600"/>
                  <a:gd name="T12" fmla="*/ 20121 h 201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121" fill="none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</a:path>
                  <a:path w="21600" h="20121" stroke="0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  <a:lnTo>
                      <a:pt x="0" y="20121"/>
                    </a:lnTo>
                    <a:lnTo>
                      <a:pt x="7855" y="0"/>
                    </a:lnTo>
                    <a:close/>
                  </a:path>
                </a:pathLst>
              </a:custGeom>
              <a:noFill/>
              <a:ln w="28575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828968"/>
                <a:endParaRPr lang="en-US" sz="2177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AutoShape 13"/>
              <p:cNvSpPr>
                <a:spLocks noChangeArrowheads="1"/>
              </p:cNvSpPr>
              <p:nvPr/>
            </p:nvSpPr>
            <p:spPr bwMode="auto">
              <a:xfrm rot="5535161" flipV="1">
                <a:off x="977" y="1519"/>
                <a:ext cx="48" cy="81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" name="Group 14"/>
            <p:cNvGrpSpPr>
              <a:grpSpLocks/>
            </p:cNvGrpSpPr>
            <p:nvPr/>
          </p:nvGrpSpPr>
          <p:grpSpPr bwMode="auto">
            <a:xfrm>
              <a:off x="1928" y="1907"/>
              <a:ext cx="224" cy="310"/>
              <a:chOff x="912" y="1487"/>
              <a:chExt cx="259" cy="337"/>
            </a:xfrm>
          </p:grpSpPr>
          <p:pic>
            <p:nvPicPr>
              <p:cNvPr id="94" name="Picture 15" descr="fruit_clipart_apple[1]"/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536"/>
                <a:ext cx="25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5" name="AutoShape 16"/>
              <p:cNvSpPr>
                <a:spLocks noChangeArrowheads="1"/>
              </p:cNvSpPr>
              <p:nvPr/>
            </p:nvSpPr>
            <p:spPr bwMode="auto">
              <a:xfrm rot="4727499" flipV="1">
                <a:off x="1085" y="1521"/>
                <a:ext cx="48" cy="86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Arc 17"/>
              <p:cNvSpPr>
                <a:spLocks/>
              </p:cNvSpPr>
              <p:nvPr/>
            </p:nvSpPr>
            <p:spPr bwMode="auto">
              <a:xfrm rot="10529421" flipV="1">
                <a:off x="1056" y="1487"/>
                <a:ext cx="59" cy="95"/>
              </a:xfrm>
              <a:custGeom>
                <a:avLst/>
                <a:gdLst>
                  <a:gd name="T0" fmla="*/ 0 w 21600"/>
                  <a:gd name="T1" fmla="*/ 0 h 20121"/>
                  <a:gd name="T2" fmla="*/ 0 w 21600"/>
                  <a:gd name="T3" fmla="*/ 0 h 20121"/>
                  <a:gd name="T4" fmla="*/ 0 w 21600"/>
                  <a:gd name="T5" fmla="*/ 0 h 2012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121"/>
                  <a:gd name="T11" fmla="*/ 21600 w 21600"/>
                  <a:gd name="T12" fmla="*/ 20121 h 201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121" fill="none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</a:path>
                  <a:path w="21600" h="20121" stroke="0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  <a:lnTo>
                      <a:pt x="0" y="20121"/>
                    </a:lnTo>
                    <a:lnTo>
                      <a:pt x="7855" y="0"/>
                    </a:lnTo>
                    <a:close/>
                  </a:path>
                </a:pathLst>
              </a:custGeom>
              <a:noFill/>
              <a:ln w="28575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828968"/>
                <a:endParaRPr lang="en-US" sz="2177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AutoShape 18"/>
              <p:cNvSpPr>
                <a:spLocks noChangeArrowheads="1"/>
              </p:cNvSpPr>
              <p:nvPr/>
            </p:nvSpPr>
            <p:spPr bwMode="auto">
              <a:xfrm rot="5535161" flipV="1">
                <a:off x="977" y="1519"/>
                <a:ext cx="48" cy="81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1679" y="1907"/>
              <a:ext cx="224" cy="310"/>
              <a:chOff x="912" y="1487"/>
              <a:chExt cx="259" cy="337"/>
            </a:xfrm>
          </p:grpSpPr>
          <p:pic>
            <p:nvPicPr>
              <p:cNvPr id="90" name="Picture 20" descr="fruit_clipart_apple[1]"/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536"/>
                <a:ext cx="25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1" name="AutoShape 21"/>
              <p:cNvSpPr>
                <a:spLocks noChangeArrowheads="1"/>
              </p:cNvSpPr>
              <p:nvPr/>
            </p:nvSpPr>
            <p:spPr bwMode="auto">
              <a:xfrm rot="4727499" flipV="1">
                <a:off x="1085" y="1521"/>
                <a:ext cx="48" cy="86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Arc 22"/>
              <p:cNvSpPr>
                <a:spLocks/>
              </p:cNvSpPr>
              <p:nvPr/>
            </p:nvSpPr>
            <p:spPr bwMode="auto">
              <a:xfrm rot="10529421" flipV="1">
                <a:off x="1056" y="1487"/>
                <a:ext cx="59" cy="95"/>
              </a:xfrm>
              <a:custGeom>
                <a:avLst/>
                <a:gdLst>
                  <a:gd name="T0" fmla="*/ 0 w 21600"/>
                  <a:gd name="T1" fmla="*/ 0 h 20121"/>
                  <a:gd name="T2" fmla="*/ 0 w 21600"/>
                  <a:gd name="T3" fmla="*/ 0 h 20121"/>
                  <a:gd name="T4" fmla="*/ 0 w 21600"/>
                  <a:gd name="T5" fmla="*/ 0 h 2012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121"/>
                  <a:gd name="T11" fmla="*/ 21600 w 21600"/>
                  <a:gd name="T12" fmla="*/ 20121 h 201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121" fill="none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</a:path>
                  <a:path w="21600" h="20121" stroke="0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  <a:lnTo>
                      <a:pt x="0" y="20121"/>
                    </a:lnTo>
                    <a:lnTo>
                      <a:pt x="7855" y="0"/>
                    </a:lnTo>
                    <a:close/>
                  </a:path>
                </a:pathLst>
              </a:custGeom>
              <a:noFill/>
              <a:ln w="28575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828968"/>
                <a:endParaRPr lang="en-US" sz="2177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AutoShape 23"/>
              <p:cNvSpPr>
                <a:spLocks noChangeArrowheads="1"/>
              </p:cNvSpPr>
              <p:nvPr/>
            </p:nvSpPr>
            <p:spPr bwMode="auto">
              <a:xfrm rot="5535161" flipV="1">
                <a:off x="977" y="1519"/>
                <a:ext cx="48" cy="81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Group 24"/>
            <p:cNvGrpSpPr>
              <a:grpSpLocks/>
            </p:cNvGrpSpPr>
            <p:nvPr/>
          </p:nvGrpSpPr>
          <p:grpSpPr bwMode="auto">
            <a:xfrm>
              <a:off x="1430" y="1907"/>
              <a:ext cx="224" cy="310"/>
              <a:chOff x="912" y="1487"/>
              <a:chExt cx="259" cy="337"/>
            </a:xfrm>
          </p:grpSpPr>
          <p:pic>
            <p:nvPicPr>
              <p:cNvPr id="86" name="Picture 25" descr="fruit_clipart_apple[1]"/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536"/>
                <a:ext cx="25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AutoShape 26"/>
              <p:cNvSpPr>
                <a:spLocks noChangeArrowheads="1"/>
              </p:cNvSpPr>
              <p:nvPr/>
            </p:nvSpPr>
            <p:spPr bwMode="auto">
              <a:xfrm rot="4727499" flipV="1">
                <a:off x="1085" y="1521"/>
                <a:ext cx="48" cy="86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Arc 27"/>
              <p:cNvSpPr>
                <a:spLocks/>
              </p:cNvSpPr>
              <p:nvPr/>
            </p:nvSpPr>
            <p:spPr bwMode="auto">
              <a:xfrm rot="10529421" flipV="1">
                <a:off x="1056" y="1487"/>
                <a:ext cx="59" cy="95"/>
              </a:xfrm>
              <a:custGeom>
                <a:avLst/>
                <a:gdLst>
                  <a:gd name="T0" fmla="*/ 0 w 21600"/>
                  <a:gd name="T1" fmla="*/ 0 h 20121"/>
                  <a:gd name="T2" fmla="*/ 0 w 21600"/>
                  <a:gd name="T3" fmla="*/ 0 h 20121"/>
                  <a:gd name="T4" fmla="*/ 0 w 21600"/>
                  <a:gd name="T5" fmla="*/ 0 h 2012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121"/>
                  <a:gd name="T11" fmla="*/ 21600 w 21600"/>
                  <a:gd name="T12" fmla="*/ 20121 h 201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121" fill="none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</a:path>
                  <a:path w="21600" h="20121" stroke="0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  <a:lnTo>
                      <a:pt x="0" y="20121"/>
                    </a:lnTo>
                    <a:lnTo>
                      <a:pt x="7855" y="0"/>
                    </a:lnTo>
                    <a:close/>
                  </a:path>
                </a:pathLst>
              </a:custGeom>
              <a:noFill/>
              <a:ln w="28575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828968"/>
                <a:endParaRPr lang="en-US" sz="2177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AutoShape 28"/>
              <p:cNvSpPr>
                <a:spLocks noChangeArrowheads="1"/>
              </p:cNvSpPr>
              <p:nvPr/>
            </p:nvSpPr>
            <p:spPr bwMode="auto">
              <a:xfrm rot="5535161" flipV="1">
                <a:off x="977" y="1519"/>
                <a:ext cx="48" cy="81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" name="Group 29"/>
            <p:cNvGrpSpPr>
              <a:grpSpLocks/>
            </p:cNvGrpSpPr>
            <p:nvPr/>
          </p:nvGrpSpPr>
          <p:grpSpPr bwMode="auto">
            <a:xfrm>
              <a:off x="1181" y="1907"/>
              <a:ext cx="224" cy="310"/>
              <a:chOff x="912" y="1487"/>
              <a:chExt cx="259" cy="337"/>
            </a:xfrm>
          </p:grpSpPr>
          <p:pic>
            <p:nvPicPr>
              <p:cNvPr id="82" name="Picture 30" descr="fruit_clipart_apple[1]"/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536"/>
                <a:ext cx="25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" name="AutoShape 31"/>
              <p:cNvSpPr>
                <a:spLocks noChangeArrowheads="1"/>
              </p:cNvSpPr>
              <p:nvPr/>
            </p:nvSpPr>
            <p:spPr bwMode="auto">
              <a:xfrm rot="4727499" flipV="1">
                <a:off x="1085" y="1521"/>
                <a:ext cx="48" cy="86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Arc 32"/>
              <p:cNvSpPr>
                <a:spLocks/>
              </p:cNvSpPr>
              <p:nvPr/>
            </p:nvSpPr>
            <p:spPr bwMode="auto">
              <a:xfrm rot="10529421" flipV="1">
                <a:off x="1056" y="1487"/>
                <a:ext cx="59" cy="95"/>
              </a:xfrm>
              <a:custGeom>
                <a:avLst/>
                <a:gdLst>
                  <a:gd name="T0" fmla="*/ 0 w 21600"/>
                  <a:gd name="T1" fmla="*/ 0 h 20121"/>
                  <a:gd name="T2" fmla="*/ 0 w 21600"/>
                  <a:gd name="T3" fmla="*/ 0 h 20121"/>
                  <a:gd name="T4" fmla="*/ 0 w 21600"/>
                  <a:gd name="T5" fmla="*/ 0 h 2012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121"/>
                  <a:gd name="T11" fmla="*/ 21600 w 21600"/>
                  <a:gd name="T12" fmla="*/ 20121 h 201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121" fill="none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</a:path>
                  <a:path w="21600" h="20121" stroke="0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  <a:lnTo>
                      <a:pt x="0" y="20121"/>
                    </a:lnTo>
                    <a:lnTo>
                      <a:pt x="7855" y="0"/>
                    </a:lnTo>
                    <a:close/>
                  </a:path>
                </a:pathLst>
              </a:custGeom>
              <a:noFill/>
              <a:ln w="28575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828968"/>
                <a:endParaRPr lang="en-US" sz="2177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AutoShape 33"/>
              <p:cNvSpPr>
                <a:spLocks noChangeArrowheads="1"/>
              </p:cNvSpPr>
              <p:nvPr/>
            </p:nvSpPr>
            <p:spPr bwMode="auto">
              <a:xfrm rot="5535161" flipV="1">
                <a:off x="977" y="1519"/>
                <a:ext cx="48" cy="81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" name="Group 34"/>
            <p:cNvGrpSpPr>
              <a:grpSpLocks/>
            </p:cNvGrpSpPr>
            <p:nvPr/>
          </p:nvGrpSpPr>
          <p:grpSpPr bwMode="auto">
            <a:xfrm>
              <a:off x="932" y="1907"/>
              <a:ext cx="224" cy="310"/>
              <a:chOff x="912" y="1487"/>
              <a:chExt cx="259" cy="337"/>
            </a:xfrm>
          </p:grpSpPr>
          <p:pic>
            <p:nvPicPr>
              <p:cNvPr id="78" name="Picture 35" descr="fruit_clipart_apple[1]"/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536"/>
                <a:ext cx="25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" name="AutoShape 36"/>
              <p:cNvSpPr>
                <a:spLocks noChangeArrowheads="1"/>
              </p:cNvSpPr>
              <p:nvPr/>
            </p:nvSpPr>
            <p:spPr bwMode="auto">
              <a:xfrm rot="4727499" flipV="1">
                <a:off x="1085" y="1521"/>
                <a:ext cx="48" cy="86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Arc 37"/>
              <p:cNvSpPr>
                <a:spLocks/>
              </p:cNvSpPr>
              <p:nvPr/>
            </p:nvSpPr>
            <p:spPr bwMode="auto">
              <a:xfrm rot="10529421" flipV="1">
                <a:off x="1056" y="1487"/>
                <a:ext cx="59" cy="95"/>
              </a:xfrm>
              <a:custGeom>
                <a:avLst/>
                <a:gdLst>
                  <a:gd name="T0" fmla="*/ 0 w 21600"/>
                  <a:gd name="T1" fmla="*/ 0 h 20121"/>
                  <a:gd name="T2" fmla="*/ 0 w 21600"/>
                  <a:gd name="T3" fmla="*/ 0 h 20121"/>
                  <a:gd name="T4" fmla="*/ 0 w 21600"/>
                  <a:gd name="T5" fmla="*/ 0 h 2012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121"/>
                  <a:gd name="T11" fmla="*/ 21600 w 21600"/>
                  <a:gd name="T12" fmla="*/ 20121 h 201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121" fill="none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</a:path>
                  <a:path w="21600" h="20121" stroke="0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  <a:lnTo>
                      <a:pt x="0" y="20121"/>
                    </a:lnTo>
                    <a:lnTo>
                      <a:pt x="7855" y="0"/>
                    </a:lnTo>
                    <a:close/>
                  </a:path>
                </a:pathLst>
              </a:custGeom>
              <a:noFill/>
              <a:ln w="28575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828968"/>
                <a:endParaRPr lang="en-US" sz="2177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AutoShape 38"/>
              <p:cNvSpPr>
                <a:spLocks noChangeArrowheads="1"/>
              </p:cNvSpPr>
              <p:nvPr/>
            </p:nvSpPr>
            <p:spPr bwMode="auto">
              <a:xfrm rot="5535161" flipV="1">
                <a:off x="977" y="1519"/>
                <a:ext cx="48" cy="81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2" name="Group 39"/>
            <p:cNvGrpSpPr>
              <a:grpSpLocks/>
            </p:cNvGrpSpPr>
            <p:nvPr/>
          </p:nvGrpSpPr>
          <p:grpSpPr bwMode="auto">
            <a:xfrm>
              <a:off x="683" y="1907"/>
              <a:ext cx="224" cy="310"/>
              <a:chOff x="912" y="1487"/>
              <a:chExt cx="259" cy="337"/>
            </a:xfrm>
          </p:grpSpPr>
          <p:pic>
            <p:nvPicPr>
              <p:cNvPr id="74" name="Picture 40" descr="fruit_clipart_apple[1]"/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536"/>
                <a:ext cx="25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" name="AutoShape 41"/>
              <p:cNvSpPr>
                <a:spLocks noChangeArrowheads="1"/>
              </p:cNvSpPr>
              <p:nvPr/>
            </p:nvSpPr>
            <p:spPr bwMode="auto">
              <a:xfrm rot="4727499" flipV="1">
                <a:off x="1085" y="1521"/>
                <a:ext cx="48" cy="86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Arc 42"/>
              <p:cNvSpPr>
                <a:spLocks/>
              </p:cNvSpPr>
              <p:nvPr/>
            </p:nvSpPr>
            <p:spPr bwMode="auto">
              <a:xfrm rot="10529421" flipV="1">
                <a:off x="1056" y="1487"/>
                <a:ext cx="59" cy="95"/>
              </a:xfrm>
              <a:custGeom>
                <a:avLst/>
                <a:gdLst>
                  <a:gd name="T0" fmla="*/ 0 w 21600"/>
                  <a:gd name="T1" fmla="*/ 0 h 20121"/>
                  <a:gd name="T2" fmla="*/ 0 w 21600"/>
                  <a:gd name="T3" fmla="*/ 0 h 20121"/>
                  <a:gd name="T4" fmla="*/ 0 w 21600"/>
                  <a:gd name="T5" fmla="*/ 0 h 2012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121"/>
                  <a:gd name="T11" fmla="*/ 21600 w 21600"/>
                  <a:gd name="T12" fmla="*/ 20121 h 201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121" fill="none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</a:path>
                  <a:path w="21600" h="20121" stroke="0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  <a:lnTo>
                      <a:pt x="0" y="20121"/>
                    </a:lnTo>
                    <a:lnTo>
                      <a:pt x="7855" y="0"/>
                    </a:lnTo>
                    <a:close/>
                  </a:path>
                </a:pathLst>
              </a:custGeom>
              <a:noFill/>
              <a:ln w="28575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828968"/>
                <a:endParaRPr lang="en-US" sz="2177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AutoShape 43"/>
              <p:cNvSpPr>
                <a:spLocks noChangeArrowheads="1"/>
              </p:cNvSpPr>
              <p:nvPr/>
            </p:nvSpPr>
            <p:spPr bwMode="auto">
              <a:xfrm rot="5535161" flipV="1">
                <a:off x="977" y="1519"/>
                <a:ext cx="48" cy="81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" name="Group 44"/>
            <p:cNvGrpSpPr>
              <a:grpSpLocks/>
            </p:cNvGrpSpPr>
            <p:nvPr/>
          </p:nvGrpSpPr>
          <p:grpSpPr bwMode="auto">
            <a:xfrm>
              <a:off x="434" y="1907"/>
              <a:ext cx="224" cy="310"/>
              <a:chOff x="912" y="1487"/>
              <a:chExt cx="259" cy="337"/>
            </a:xfrm>
          </p:grpSpPr>
          <p:pic>
            <p:nvPicPr>
              <p:cNvPr id="70" name="Picture 45" descr="fruit_clipart_apple[1]"/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536"/>
                <a:ext cx="25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" name="AutoShape 46"/>
              <p:cNvSpPr>
                <a:spLocks noChangeArrowheads="1"/>
              </p:cNvSpPr>
              <p:nvPr/>
            </p:nvSpPr>
            <p:spPr bwMode="auto">
              <a:xfrm rot="4727499" flipV="1">
                <a:off x="1085" y="1521"/>
                <a:ext cx="48" cy="86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Arc 47"/>
              <p:cNvSpPr>
                <a:spLocks/>
              </p:cNvSpPr>
              <p:nvPr/>
            </p:nvSpPr>
            <p:spPr bwMode="auto">
              <a:xfrm rot="10529421" flipV="1">
                <a:off x="1056" y="1487"/>
                <a:ext cx="59" cy="95"/>
              </a:xfrm>
              <a:custGeom>
                <a:avLst/>
                <a:gdLst>
                  <a:gd name="T0" fmla="*/ 0 w 21600"/>
                  <a:gd name="T1" fmla="*/ 0 h 20121"/>
                  <a:gd name="T2" fmla="*/ 0 w 21600"/>
                  <a:gd name="T3" fmla="*/ 0 h 20121"/>
                  <a:gd name="T4" fmla="*/ 0 w 21600"/>
                  <a:gd name="T5" fmla="*/ 0 h 2012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121"/>
                  <a:gd name="T11" fmla="*/ 21600 w 21600"/>
                  <a:gd name="T12" fmla="*/ 20121 h 201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121" fill="none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</a:path>
                  <a:path w="21600" h="20121" stroke="0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  <a:lnTo>
                      <a:pt x="0" y="20121"/>
                    </a:lnTo>
                    <a:lnTo>
                      <a:pt x="7855" y="0"/>
                    </a:lnTo>
                    <a:close/>
                  </a:path>
                </a:pathLst>
              </a:custGeom>
              <a:noFill/>
              <a:ln w="28575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828968"/>
                <a:endParaRPr lang="en-US" sz="2177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AutoShape 48"/>
              <p:cNvSpPr>
                <a:spLocks noChangeArrowheads="1"/>
              </p:cNvSpPr>
              <p:nvPr/>
            </p:nvSpPr>
            <p:spPr bwMode="auto">
              <a:xfrm rot="5535161" flipV="1">
                <a:off x="977" y="1519"/>
                <a:ext cx="48" cy="81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" name="Group 49"/>
            <p:cNvGrpSpPr>
              <a:grpSpLocks/>
            </p:cNvGrpSpPr>
            <p:nvPr/>
          </p:nvGrpSpPr>
          <p:grpSpPr bwMode="auto">
            <a:xfrm>
              <a:off x="185" y="1907"/>
              <a:ext cx="249" cy="310"/>
              <a:chOff x="912" y="1487"/>
              <a:chExt cx="259" cy="337"/>
            </a:xfrm>
          </p:grpSpPr>
          <p:pic>
            <p:nvPicPr>
              <p:cNvPr id="66" name="Picture 50" descr="fruit_clipart_apple[1]"/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536"/>
                <a:ext cx="25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AutoShape 51"/>
              <p:cNvSpPr>
                <a:spLocks noChangeArrowheads="1"/>
              </p:cNvSpPr>
              <p:nvPr/>
            </p:nvSpPr>
            <p:spPr bwMode="auto">
              <a:xfrm rot="4727499" flipV="1">
                <a:off x="1085" y="1521"/>
                <a:ext cx="48" cy="86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Arc 52"/>
              <p:cNvSpPr>
                <a:spLocks/>
              </p:cNvSpPr>
              <p:nvPr/>
            </p:nvSpPr>
            <p:spPr bwMode="auto">
              <a:xfrm rot="10529421" flipV="1">
                <a:off x="1056" y="1487"/>
                <a:ext cx="59" cy="95"/>
              </a:xfrm>
              <a:custGeom>
                <a:avLst/>
                <a:gdLst>
                  <a:gd name="T0" fmla="*/ 0 w 21600"/>
                  <a:gd name="T1" fmla="*/ 0 h 20121"/>
                  <a:gd name="T2" fmla="*/ 0 w 21600"/>
                  <a:gd name="T3" fmla="*/ 0 h 20121"/>
                  <a:gd name="T4" fmla="*/ 0 w 21600"/>
                  <a:gd name="T5" fmla="*/ 0 h 2012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121"/>
                  <a:gd name="T11" fmla="*/ 21600 w 21600"/>
                  <a:gd name="T12" fmla="*/ 20121 h 201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121" fill="none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</a:path>
                  <a:path w="21600" h="20121" stroke="0" extrusionOk="0">
                    <a:moveTo>
                      <a:pt x="7855" y="0"/>
                    </a:moveTo>
                    <a:cubicBezTo>
                      <a:pt x="16144" y="3236"/>
                      <a:pt x="21600" y="11223"/>
                      <a:pt x="21600" y="20121"/>
                    </a:cubicBezTo>
                    <a:lnTo>
                      <a:pt x="0" y="20121"/>
                    </a:lnTo>
                    <a:lnTo>
                      <a:pt x="7855" y="0"/>
                    </a:lnTo>
                    <a:close/>
                  </a:path>
                </a:pathLst>
              </a:custGeom>
              <a:noFill/>
              <a:ln w="28575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828968"/>
                <a:endParaRPr lang="en-US" sz="2177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53"/>
              <p:cNvSpPr>
                <a:spLocks noChangeArrowheads="1"/>
              </p:cNvSpPr>
              <p:nvPr/>
            </p:nvSpPr>
            <p:spPr bwMode="auto">
              <a:xfrm rot="5535161" flipV="1">
                <a:off x="977" y="1519"/>
                <a:ext cx="48" cy="81"/>
              </a:xfrm>
              <a:prstGeom prst="moon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28968">
                  <a:spcBef>
                    <a:spcPct val="0"/>
                  </a:spcBef>
                  <a:buNone/>
                </a:pPr>
                <a:endParaRPr lang="en-US" altLang="en-US" sz="217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Line 54"/>
            <p:cNvSpPr>
              <a:spLocks noChangeShapeType="1"/>
            </p:cNvSpPr>
            <p:nvPr/>
          </p:nvSpPr>
          <p:spPr bwMode="auto">
            <a:xfrm>
              <a:off x="144" y="1862"/>
              <a:ext cx="0" cy="44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8968"/>
              <a:endParaRPr lang="en-US" sz="217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Line 55"/>
            <p:cNvSpPr>
              <a:spLocks noChangeShapeType="1"/>
            </p:cNvSpPr>
            <p:nvPr/>
          </p:nvSpPr>
          <p:spPr bwMode="auto">
            <a:xfrm>
              <a:off x="144" y="1862"/>
              <a:ext cx="1286" cy="0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8968"/>
              <a:endParaRPr lang="en-US" sz="217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Line 56"/>
            <p:cNvSpPr>
              <a:spLocks noChangeShapeType="1"/>
            </p:cNvSpPr>
            <p:nvPr/>
          </p:nvSpPr>
          <p:spPr bwMode="auto">
            <a:xfrm>
              <a:off x="1430" y="1862"/>
              <a:ext cx="0" cy="44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8968"/>
              <a:endParaRPr lang="en-US" sz="217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Line 57"/>
            <p:cNvSpPr>
              <a:spLocks noChangeShapeType="1"/>
            </p:cNvSpPr>
            <p:nvPr/>
          </p:nvSpPr>
          <p:spPr bwMode="auto">
            <a:xfrm>
              <a:off x="144" y="2304"/>
              <a:ext cx="1286" cy="0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8968"/>
              <a:endParaRPr lang="en-US" sz="217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0" name="Group 58"/>
            <p:cNvGrpSpPr>
              <a:grpSpLocks/>
            </p:cNvGrpSpPr>
            <p:nvPr/>
          </p:nvGrpSpPr>
          <p:grpSpPr bwMode="auto">
            <a:xfrm>
              <a:off x="144" y="1200"/>
              <a:ext cx="1286" cy="398"/>
              <a:chOff x="144" y="1104"/>
              <a:chExt cx="1286" cy="398"/>
            </a:xfrm>
          </p:grpSpPr>
          <p:grpSp>
            <p:nvGrpSpPr>
              <p:cNvPr id="37" name="Group 59"/>
              <p:cNvGrpSpPr>
                <a:grpSpLocks/>
              </p:cNvGrpSpPr>
              <p:nvPr/>
            </p:nvGrpSpPr>
            <p:grpSpPr bwMode="auto">
              <a:xfrm>
                <a:off x="1152" y="1116"/>
                <a:ext cx="224" cy="310"/>
                <a:chOff x="912" y="1487"/>
                <a:chExt cx="259" cy="337"/>
              </a:xfrm>
            </p:grpSpPr>
            <p:pic>
              <p:nvPicPr>
                <p:cNvPr id="62" name="Picture 60" descr="fruit_clipart_apple[1]"/>
                <p:cNvPicPr>
                  <a:picLocks noChangeAspect="1" noChangeArrowheads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2" y="1536"/>
                  <a:ext cx="2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3" name="AutoShape 61"/>
                <p:cNvSpPr>
                  <a:spLocks noChangeArrowheads="1"/>
                </p:cNvSpPr>
                <p:nvPr/>
              </p:nvSpPr>
              <p:spPr bwMode="auto">
                <a:xfrm rot="4727499" flipV="1">
                  <a:off x="1085" y="1521"/>
                  <a:ext cx="48" cy="86"/>
                </a:xfrm>
                <a:prstGeom prst="moon">
                  <a:avLst>
                    <a:gd name="adj" fmla="val 50000"/>
                  </a:avLst>
                </a:prstGeom>
                <a:solidFill>
                  <a:srgbClr val="33CC33"/>
                </a:solidFill>
                <a:ln w="9525">
                  <a:solidFill>
                    <a:srgbClr val="33CC33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828968">
                    <a:spcBef>
                      <a:spcPct val="0"/>
                    </a:spcBef>
                    <a:buNone/>
                  </a:pPr>
                  <a:endParaRPr lang="en-US" altLang="en-US" sz="2177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4" name="Arc 62"/>
                <p:cNvSpPr>
                  <a:spLocks/>
                </p:cNvSpPr>
                <p:nvPr/>
              </p:nvSpPr>
              <p:spPr bwMode="auto">
                <a:xfrm rot="10529421" flipV="1">
                  <a:off x="1056" y="1487"/>
                  <a:ext cx="59" cy="95"/>
                </a:xfrm>
                <a:custGeom>
                  <a:avLst/>
                  <a:gdLst>
                    <a:gd name="T0" fmla="*/ 0 w 21600"/>
                    <a:gd name="T1" fmla="*/ 0 h 20121"/>
                    <a:gd name="T2" fmla="*/ 0 w 21600"/>
                    <a:gd name="T3" fmla="*/ 0 h 20121"/>
                    <a:gd name="T4" fmla="*/ 0 w 21600"/>
                    <a:gd name="T5" fmla="*/ 0 h 201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0121"/>
                    <a:gd name="T11" fmla="*/ 21600 w 21600"/>
                    <a:gd name="T12" fmla="*/ 20121 h 201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0121" fill="none" extrusionOk="0">
                      <a:moveTo>
                        <a:pt x="7855" y="0"/>
                      </a:moveTo>
                      <a:cubicBezTo>
                        <a:pt x="16144" y="3236"/>
                        <a:pt x="21600" y="11223"/>
                        <a:pt x="21600" y="20121"/>
                      </a:cubicBezTo>
                    </a:path>
                    <a:path w="21600" h="20121" stroke="0" extrusionOk="0">
                      <a:moveTo>
                        <a:pt x="7855" y="0"/>
                      </a:moveTo>
                      <a:cubicBezTo>
                        <a:pt x="16144" y="3236"/>
                        <a:pt x="21600" y="11223"/>
                        <a:pt x="21600" y="20121"/>
                      </a:cubicBezTo>
                      <a:lnTo>
                        <a:pt x="0" y="20121"/>
                      </a:lnTo>
                      <a:lnTo>
                        <a:pt x="7855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66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828968"/>
                  <a:endParaRPr lang="en-US" sz="2177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5" name="AutoShape 63"/>
                <p:cNvSpPr>
                  <a:spLocks noChangeArrowheads="1"/>
                </p:cNvSpPr>
                <p:nvPr/>
              </p:nvSpPr>
              <p:spPr bwMode="auto">
                <a:xfrm rot="5535161" flipV="1">
                  <a:off x="977" y="1519"/>
                  <a:ext cx="48" cy="81"/>
                </a:xfrm>
                <a:prstGeom prst="moon">
                  <a:avLst>
                    <a:gd name="adj" fmla="val 50000"/>
                  </a:avLst>
                </a:prstGeom>
                <a:solidFill>
                  <a:srgbClr val="33CC33"/>
                </a:solidFill>
                <a:ln w="9525">
                  <a:solidFill>
                    <a:srgbClr val="33CC33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828968">
                    <a:spcBef>
                      <a:spcPct val="0"/>
                    </a:spcBef>
                    <a:buNone/>
                  </a:pPr>
                  <a:endParaRPr lang="en-US" altLang="en-US" sz="2177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8" name="Group 64"/>
              <p:cNvGrpSpPr>
                <a:grpSpLocks/>
              </p:cNvGrpSpPr>
              <p:nvPr/>
            </p:nvGrpSpPr>
            <p:grpSpPr bwMode="auto">
              <a:xfrm>
                <a:off x="912" y="1116"/>
                <a:ext cx="224" cy="310"/>
                <a:chOff x="912" y="1487"/>
                <a:chExt cx="259" cy="337"/>
              </a:xfrm>
            </p:grpSpPr>
            <p:pic>
              <p:nvPicPr>
                <p:cNvPr id="58" name="Picture 65" descr="fruit_clipart_apple[1]"/>
                <p:cNvPicPr>
                  <a:picLocks noChangeAspect="1" noChangeArrowheads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2" y="1536"/>
                  <a:ext cx="2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9" name="AutoShape 66"/>
                <p:cNvSpPr>
                  <a:spLocks noChangeArrowheads="1"/>
                </p:cNvSpPr>
                <p:nvPr/>
              </p:nvSpPr>
              <p:spPr bwMode="auto">
                <a:xfrm rot="4727499" flipV="1">
                  <a:off x="1085" y="1521"/>
                  <a:ext cx="48" cy="86"/>
                </a:xfrm>
                <a:prstGeom prst="moon">
                  <a:avLst>
                    <a:gd name="adj" fmla="val 50000"/>
                  </a:avLst>
                </a:prstGeom>
                <a:solidFill>
                  <a:srgbClr val="33CC33"/>
                </a:solidFill>
                <a:ln w="9525">
                  <a:solidFill>
                    <a:srgbClr val="33CC33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828968">
                    <a:spcBef>
                      <a:spcPct val="0"/>
                    </a:spcBef>
                    <a:buNone/>
                  </a:pPr>
                  <a:endParaRPr lang="en-US" altLang="en-US" sz="2177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Arc 67"/>
                <p:cNvSpPr>
                  <a:spLocks/>
                </p:cNvSpPr>
                <p:nvPr/>
              </p:nvSpPr>
              <p:spPr bwMode="auto">
                <a:xfrm rot="10529421" flipV="1">
                  <a:off x="1056" y="1487"/>
                  <a:ext cx="59" cy="95"/>
                </a:xfrm>
                <a:custGeom>
                  <a:avLst/>
                  <a:gdLst>
                    <a:gd name="T0" fmla="*/ 0 w 21600"/>
                    <a:gd name="T1" fmla="*/ 0 h 20121"/>
                    <a:gd name="T2" fmla="*/ 0 w 21600"/>
                    <a:gd name="T3" fmla="*/ 0 h 20121"/>
                    <a:gd name="T4" fmla="*/ 0 w 21600"/>
                    <a:gd name="T5" fmla="*/ 0 h 201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0121"/>
                    <a:gd name="T11" fmla="*/ 21600 w 21600"/>
                    <a:gd name="T12" fmla="*/ 20121 h 201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0121" fill="none" extrusionOk="0">
                      <a:moveTo>
                        <a:pt x="7855" y="0"/>
                      </a:moveTo>
                      <a:cubicBezTo>
                        <a:pt x="16144" y="3236"/>
                        <a:pt x="21600" y="11223"/>
                        <a:pt x="21600" y="20121"/>
                      </a:cubicBezTo>
                    </a:path>
                    <a:path w="21600" h="20121" stroke="0" extrusionOk="0">
                      <a:moveTo>
                        <a:pt x="7855" y="0"/>
                      </a:moveTo>
                      <a:cubicBezTo>
                        <a:pt x="16144" y="3236"/>
                        <a:pt x="21600" y="11223"/>
                        <a:pt x="21600" y="20121"/>
                      </a:cubicBezTo>
                      <a:lnTo>
                        <a:pt x="0" y="20121"/>
                      </a:lnTo>
                      <a:lnTo>
                        <a:pt x="7855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66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828968"/>
                  <a:endParaRPr lang="en-US" sz="2177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" name="AutoShape 68"/>
                <p:cNvSpPr>
                  <a:spLocks noChangeArrowheads="1"/>
                </p:cNvSpPr>
                <p:nvPr/>
              </p:nvSpPr>
              <p:spPr bwMode="auto">
                <a:xfrm rot="5535161" flipV="1">
                  <a:off x="977" y="1519"/>
                  <a:ext cx="48" cy="81"/>
                </a:xfrm>
                <a:prstGeom prst="moon">
                  <a:avLst>
                    <a:gd name="adj" fmla="val 50000"/>
                  </a:avLst>
                </a:prstGeom>
                <a:solidFill>
                  <a:srgbClr val="33CC33"/>
                </a:solidFill>
                <a:ln w="9525">
                  <a:solidFill>
                    <a:srgbClr val="33CC33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828968">
                    <a:spcBef>
                      <a:spcPct val="0"/>
                    </a:spcBef>
                    <a:buNone/>
                  </a:pPr>
                  <a:endParaRPr lang="en-US" altLang="en-US" sz="2177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9" name="Group 69"/>
              <p:cNvGrpSpPr>
                <a:grpSpLocks/>
              </p:cNvGrpSpPr>
              <p:nvPr/>
            </p:nvGrpSpPr>
            <p:grpSpPr bwMode="auto">
              <a:xfrm>
                <a:off x="672" y="1116"/>
                <a:ext cx="224" cy="310"/>
                <a:chOff x="912" y="1487"/>
                <a:chExt cx="259" cy="337"/>
              </a:xfrm>
            </p:grpSpPr>
            <p:pic>
              <p:nvPicPr>
                <p:cNvPr id="54" name="Picture 70" descr="fruit_clipart_apple[1]"/>
                <p:cNvPicPr>
                  <a:picLocks noChangeAspect="1" noChangeArrowheads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2" y="1536"/>
                  <a:ext cx="2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5" name="AutoShape 71"/>
                <p:cNvSpPr>
                  <a:spLocks noChangeArrowheads="1"/>
                </p:cNvSpPr>
                <p:nvPr/>
              </p:nvSpPr>
              <p:spPr bwMode="auto">
                <a:xfrm rot="4727499" flipV="1">
                  <a:off x="1085" y="1521"/>
                  <a:ext cx="48" cy="86"/>
                </a:xfrm>
                <a:prstGeom prst="moon">
                  <a:avLst>
                    <a:gd name="adj" fmla="val 50000"/>
                  </a:avLst>
                </a:prstGeom>
                <a:solidFill>
                  <a:srgbClr val="33CC33"/>
                </a:solidFill>
                <a:ln w="9525">
                  <a:solidFill>
                    <a:srgbClr val="33CC33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828968">
                    <a:spcBef>
                      <a:spcPct val="0"/>
                    </a:spcBef>
                    <a:buNone/>
                  </a:pPr>
                  <a:endParaRPr lang="en-US" altLang="en-US" sz="2177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" name="Arc 72"/>
                <p:cNvSpPr>
                  <a:spLocks/>
                </p:cNvSpPr>
                <p:nvPr/>
              </p:nvSpPr>
              <p:spPr bwMode="auto">
                <a:xfrm rot="10529421" flipV="1">
                  <a:off x="1056" y="1487"/>
                  <a:ext cx="59" cy="95"/>
                </a:xfrm>
                <a:custGeom>
                  <a:avLst/>
                  <a:gdLst>
                    <a:gd name="T0" fmla="*/ 0 w 21600"/>
                    <a:gd name="T1" fmla="*/ 0 h 20121"/>
                    <a:gd name="T2" fmla="*/ 0 w 21600"/>
                    <a:gd name="T3" fmla="*/ 0 h 20121"/>
                    <a:gd name="T4" fmla="*/ 0 w 21600"/>
                    <a:gd name="T5" fmla="*/ 0 h 201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0121"/>
                    <a:gd name="T11" fmla="*/ 21600 w 21600"/>
                    <a:gd name="T12" fmla="*/ 20121 h 201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0121" fill="none" extrusionOk="0">
                      <a:moveTo>
                        <a:pt x="7855" y="0"/>
                      </a:moveTo>
                      <a:cubicBezTo>
                        <a:pt x="16144" y="3236"/>
                        <a:pt x="21600" y="11223"/>
                        <a:pt x="21600" y="20121"/>
                      </a:cubicBezTo>
                    </a:path>
                    <a:path w="21600" h="20121" stroke="0" extrusionOk="0">
                      <a:moveTo>
                        <a:pt x="7855" y="0"/>
                      </a:moveTo>
                      <a:cubicBezTo>
                        <a:pt x="16144" y="3236"/>
                        <a:pt x="21600" y="11223"/>
                        <a:pt x="21600" y="20121"/>
                      </a:cubicBezTo>
                      <a:lnTo>
                        <a:pt x="0" y="20121"/>
                      </a:lnTo>
                      <a:lnTo>
                        <a:pt x="7855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66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828968"/>
                  <a:endParaRPr lang="en-US" sz="2177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AutoShape 73"/>
                <p:cNvSpPr>
                  <a:spLocks noChangeArrowheads="1"/>
                </p:cNvSpPr>
                <p:nvPr/>
              </p:nvSpPr>
              <p:spPr bwMode="auto">
                <a:xfrm rot="5535161" flipV="1">
                  <a:off x="977" y="1519"/>
                  <a:ext cx="48" cy="81"/>
                </a:xfrm>
                <a:prstGeom prst="moon">
                  <a:avLst>
                    <a:gd name="adj" fmla="val 50000"/>
                  </a:avLst>
                </a:prstGeom>
                <a:solidFill>
                  <a:srgbClr val="33CC33"/>
                </a:solidFill>
                <a:ln w="9525">
                  <a:solidFill>
                    <a:srgbClr val="33CC33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828968">
                    <a:spcBef>
                      <a:spcPct val="0"/>
                    </a:spcBef>
                    <a:buNone/>
                  </a:pPr>
                  <a:endParaRPr lang="en-US" altLang="en-US" sz="2177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0" name="Group 74"/>
              <p:cNvGrpSpPr>
                <a:grpSpLocks/>
              </p:cNvGrpSpPr>
              <p:nvPr/>
            </p:nvGrpSpPr>
            <p:grpSpPr bwMode="auto">
              <a:xfrm>
                <a:off x="432" y="1116"/>
                <a:ext cx="224" cy="310"/>
                <a:chOff x="912" y="1487"/>
                <a:chExt cx="259" cy="337"/>
              </a:xfrm>
            </p:grpSpPr>
            <p:pic>
              <p:nvPicPr>
                <p:cNvPr id="50" name="Picture 75" descr="fruit_clipart_apple[1]"/>
                <p:cNvPicPr>
                  <a:picLocks noChangeAspect="1" noChangeArrowheads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2" y="1536"/>
                  <a:ext cx="2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" name="AutoShape 76"/>
                <p:cNvSpPr>
                  <a:spLocks noChangeArrowheads="1"/>
                </p:cNvSpPr>
                <p:nvPr/>
              </p:nvSpPr>
              <p:spPr bwMode="auto">
                <a:xfrm rot="4727499" flipV="1">
                  <a:off x="1085" y="1521"/>
                  <a:ext cx="48" cy="86"/>
                </a:xfrm>
                <a:prstGeom prst="moon">
                  <a:avLst>
                    <a:gd name="adj" fmla="val 50000"/>
                  </a:avLst>
                </a:prstGeom>
                <a:solidFill>
                  <a:srgbClr val="33CC33"/>
                </a:solidFill>
                <a:ln w="9525">
                  <a:solidFill>
                    <a:srgbClr val="33CC33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828968">
                    <a:spcBef>
                      <a:spcPct val="0"/>
                    </a:spcBef>
                    <a:buNone/>
                  </a:pPr>
                  <a:endParaRPr lang="en-US" altLang="en-US" sz="2177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Arc 77"/>
                <p:cNvSpPr>
                  <a:spLocks/>
                </p:cNvSpPr>
                <p:nvPr/>
              </p:nvSpPr>
              <p:spPr bwMode="auto">
                <a:xfrm rot="10529421" flipV="1">
                  <a:off x="1056" y="1487"/>
                  <a:ext cx="59" cy="95"/>
                </a:xfrm>
                <a:custGeom>
                  <a:avLst/>
                  <a:gdLst>
                    <a:gd name="T0" fmla="*/ 0 w 21600"/>
                    <a:gd name="T1" fmla="*/ 0 h 20121"/>
                    <a:gd name="T2" fmla="*/ 0 w 21600"/>
                    <a:gd name="T3" fmla="*/ 0 h 20121"/>
                    <a:gd name="T4" fmla="*/ 0 w 21600"/>
                    <a:gd name="T5" fmla="*/ 0 h 201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0121"/>
                    <a:gd name="T11" fmla="*/ 21600 w 21600"/>
                    <a:gd name="T12" fmla="*/ 20121 h 201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0121" fill="none" extrusionOk="0">
                      <a:moveTo>
                        <a:pt x="7855" y="0"/>
                      </a:moveTo>
                      <a:cubicBezTo>
                        <a:pt x="16144" y="3236"/>
                        <a:pt x="21600" y="11223"/>
                        <a:pt x="21600" y="20121"/>
                      </a:cubicBezTo>
                    </a:path>
                    <a:path w="21600" h="20121" stroke="0" extrusionOk="0">
                      <a:moveTo>
                        <a:pt x="7855" y="0"/>
                      </a:moveTo>
                      <a:cubicBezTo>
                        <a:pt x="16144" y="3236"/>
                        <a:pt x="21600" y="11223"/>
                        <a:pt x="21600" y="20121"/>
                      </a:cubicBezTo>
                      <a:lnTo>
                        <a:pt x="0" y="20121"/>
                      </a:lnTo>
                      <a:lnTo>
                        <a:pt x="7855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66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828968"/>
                  <a:endParaRPr lang="en-US" sz="2177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AutoShape 78"/>
                <p:cNvSpPr>
                  <a:spLocks noChangeArrowheads="1"/>
                </p:cNvSpPr>
                <p:nvPr/>
              </p:nvSpPr>
              <p:spPr bwMode="auto">
                <a:xfrm rot="5535161" flipV="1">
                  <a:off x="977" y="1519"/>
                  <a:ext cx="48" cy="81"/>
                </a:xfrm>
                <a:prstGeom prst="moon">
                  <a:avLst>
                    <a:gd name="adj" fmla="val 50000"/>
                  </a:avLst>
                </a:prstGeom>
                <a:solidFill>
                  <a:srgbClr val="33CC33"/>
                </a:solidFill>
                <a:ln w="9525">
                  <a:solidFill>
                    <a:srgbClr val="33CC33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828968">
                    <a:spcBef>
                      <a:spcPct val="0"/>
                    </a:spcBef>
                    <a:buNone/>
                  </a:pPr>
                  <a:endParaRPr lang="en-US" altLang="en-US" sz="2177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1" name="Group 79"/>
              <p:cNvGrpSpPr>
                <a:grpSpLocks/>
              </p:cNvGrpSpPr>
              <p:nvPr/>
            </p:nvGrpSpPr>
            <p:grpSpPr bwMode="auto">
              <a:xfrm>
                <a:off x="192" y="1116"/>
                <a:ext cx="249" cy="310"/>
                <a:chOff x="912" y="1487"/>
                <a:chExt cx="259" cy="337"/>
              </a:xfrm>
            </p:grpSpPr>
            <p:pic>
              <p:nvPicPr>
                <p:cNvPr id="46" name="Picture 80" descr="fruit_clipart_apple[1]"/>
                <p:cNvPicPr>
                  <a:picLocks noChangeAspect="1" noChangeArrowheads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2" y="1536"/>
                  <a:ext cx="2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7" name="AutoShape 81"/>
                <p:cNvSpPr>
                  <a:spLocks noChangeArrowheads="1"/>
                </p:cNvSpPr>
                <p:nvPr/>
              </p:nvSpPr>
              <p:spPr bwMode="auto">
                <a:xfrm rot="4727499" flipV="1">
                  <a:off x="1085" y="1521"/>
                  <a:ext cx="48" cy="86"/>
                </a:xfrm>
                <a:prstGeom prst="moon">
                  <a:avLst>
                    <a:gd name="adj" fmla="val 50000"/>
                  </a:avLst>
                </a:prstGeom>
                <a:solidFill>
                  <a:srgbClr val="33CC33"/>
                </a:solidFill>
                <a:ln w="9525">
                  <a:solidFill>
                    <a:srgbClr val="33CC33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828968">
                    <a:spcBef>
                      <a:spcPct val="0"/>
                    </a:spcBef>
                    <a:buNone/>
                  </a:pPr>
                  <a:endParaRPr lang="en-US" altLang="en-US" sz="2177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Arc 82"/>
                <p:cNvSpPr>
                  <a:spLocks/>
                </p:cNvSpPr>
                <p:nvPr/>
              </p:nvSpPr>
              <p:spPr bwMode="auto">
                <a:xfrm rot="10529421" flipV="1">
                  <a:off x="1056" y="1487"/>
                  <a:ext cx="59" cy="95"/>
                </a:xfrm>
                <a:custGeom>
                  <a:avLst/>
                  <a:gdLst>
                    <a:gd name="T0" fmla="*/ 0 w 21600"/>
                    <a:gd name="T1" fmla="*/ 0 h 20121"/>
                    <a:gd name="T2" fmla="*/ 0 w 21600"/>
                    <a:gd name="T3" fmla="*/ 0 h 20121"/>
                    <a:gd name="T4" fmla="*/ 0 w 21600"/>
                    <a:gd name="T5" fmla="*/ 0 h 201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0121"/>
                    <a:gd name="T11" fmla="*/ 21600 w 21600"/>
                    <a:gd name="T12" fmla="*/ 20121 h 201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0121" fill="none" extrusionOk="0">
                      <a:moveTo>
                        <a:pt x="7855" y="0"/>
                      </a:moveTo>
                      <a:cubicBezTo>
                        <a:pt x="16144" y="3236"/>
                        <a:pt x="21600" y="11223"/>
                        <a:pt x="21600" y="20121"/>
                      </a:cubicBezTo>
                    </a:path>
                    <a:path w="21600" h="20121" stroke="0" extrusionOk="0">
                      <a:moveTo>
                        <a:pt x="7855" y="0"/>
                      </a:moveTo>
                      <a:cubicBezTo>
                        <a:pt x="16144" y="3236"/>
                        <a:pt x="21600" y="11223"/>
                        <a:pt x="21600" y="20121"/>
                      </a:cubicBezTo>
                      <a:lnTo>
                        <a:pt x="0" y="20121"/>
                      </a:lnTo>
                      <a:lnTo>
                        <a:pt x="7855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66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828968"/>
                  <a:endParaRPr lang="en-US" sz="2177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AutoShape 83"/>
                <p:cNvSpPr>
                  <a:spLocks noChangeArrowheads="1"/>
                </p:cNvSpPr>
                <p:nvPr/>
              </p:nvSpPr>
              <p:spPr bwMode="auto">
                <a:xfrm rot="5535161" flipV="1">
                  <a:off x="977" y="1519"/>
                  <a:ext cx="48" cy="81"/>
                </a:xfrm>
                <a:prstGeom prst="moon">
                  <a:avLst>
                    <a:gd name="adj" fmla="val 50000"/>
                  </a:avLst>
                </a:prstGeom>
                <a:solidFill>
                  <a:srgbClr val="33CC33"/>
                </a:solidFill>
                <a:ln w="9525">
                  <a:solidFill>
                    <a:srgbClr val="33CC33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828968">
                    <a:spcBef>
                      <a:spcPct val="0"/>
                    </a:spcBef>
                    <a:buNone/>
                  </a:pPr>
                  <a:endParaRPr lang="en-US" altLang="en-US" sz="2177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2" name="Line 84"/>
              <p:cNvSpPr>
                <a:spLocks noChangeShapeType="1"/>
              </p:cNvSpPr>
              <p:nvPr/>
            </p:nvSpPr>
            <p:spPr bwMode="auto">
              <a:xfrm>
                <a:off x="144" y="1104"/>
                <a:ext cx="0" cy="398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828968"/>
                <a:endParaRPr lang="en-US" sz="2177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Line 85"/>
              <p:cNvSpPr>
                <a:spLocks noChangeShapeType="1"/>
              </p:cNvSpPr>
              <p:nvPr/>
            </p:nvSpPr>
            <p:spPr bwMode="auto">
              <a:xfrm>
                <a:off x="144" y="1104"/>
                <a:ext cx="1286" cy="0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828968"/>
                <a:endParaRPr lang="en-US" sz="2177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Line 86"/>
              <p:cNvSpPr>
                <a:spLocks noChangeShapeType="1"/>
              </p:cNvSpPr>
              <p:nvPr/>
            </p:nvSpPr>
            <p:spPr bwMode="auto">
              <a:xfrm>
                <a:off x="1430" y="1104"/>
                <a:ext cx="0" cy="398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828968"/>
                <a:endParaRPr lang="en-US" sz="2177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Line 87"/>
              <p:cNvSpPr>
                <a:spLocks noChangeShapeType="1"/>
              </p:cNvSpPr>
              <p:nvPr/>
            </p:nvSpPr>
            <p:spPr bwMode="auto">
              <a:xfrm>
                <a:off x="144" y="1502"/>
                <a:ext cx="1286" cy="0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828968"/>
                <a:endParaRPr lang="en-US" sz="2177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Line 88"/>
            <p:cNvSpPr>
              <a:spLocks noChangeShapeType="1"/>
            </p:cNvSpPr>
            <p:nvPr/>
          </p:nvSpPr>
          <p:spPr bwMode="auto">
            <a:xfrm>
              <a:off x="1430" y="1862"/>
              <a:ext cx="996" cy="0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8968"/>
              <a:endParaRPr lang="en-US" sz="217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Line 89"/>
            <p:cNvSpPr>
              <a:spLocks noChangeShapeType="1"/>
            </p:cNvSpPr>
            <p:nvPr/>
          </p:nvSpPr>
          <p:spPr bwMode="auto">
            <a:xfrm>
              <a:off x="1430" y="2304"/>
              <a:ext cx="996" cy="0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8968"/>
              <a:endParaRPr lang="en-US" sz="217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Line 90"/>
            <p:cNvSpPr>
              <a:spLocks noChangeShapeType="1"/>
            </p:cNvSpPr>
            <p:nvPr/>
          </p:nvSpPr>
          <p:spPr bwMode="auto">
            <a:xfrm>
              <a:off x="2426" y="1862"/>
              <a:ext cx="0" cy="44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8968"/>
              <a:endParaRPr lang="en-US" sz="217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AutoShape 91"/>
            <p:cNvSpPr>
              <a:spLocks/>
            </p:cNvSpPr>
            <p:nvPr/>
          </p:nvSpPr>
          <p:spPr bwMode="auto">
            <a:xfrm>
              <a:off x="2446" y="1104"/>
              <a:ext cx="192" cy="1200"/>
            </a:xfrm>
            <a:prstGeom prst="rightBrace">
              <a:avLst>
                <a:gd name="adj1" fmla="val 52083"/>
                <a:gd name="adj2" fmla="val 50000"/>
              </a:avLst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828968">
                <a:spcBef>
                  <a:spcPct val="0"/>
                </a:spcBef>
                <a:buNone/>
              </a:pPr>
              <a:endParaRPr lang="en-US" altLang="en-US" sz="217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Line 92"/>
            <p:cNvSpPr>
              <a:spLocks noChangeShapeType="1"/>
            </p:cNvSpPr>
            <p:nvPr/>
          </p:nvSpPr>
          <p:spPr bwMode="auto">
            <a:xfrm>
              <a:off x="1440" y="1584"/>
              <a:ext cx="0" cy="28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8968"/>
              <a:endParaRPr lang="en-US" sz="217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Line 93"/>
            <p:cNvSpPr>
              <a:spLocks noChangeShapeType="1"/>
            </p:cNvSpPr>
            <p:nvPr/>
          </p:nvSpPr>
          <p:spPr bwMode="auto">
            <a:xfrm>
              <a:off x="144" y="1584"/>
              <a:ext cx="0" cy="28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8968"/>
              <a:endParaRPr lang="en-US" sz="217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131"/>
          <p:cNvGrpSpPr>
            <a:grpSpLocks/>
          </p:cNvGrpSpPr>
          <p:nvPr/>
        </p:nvGrpSpPr>
        <p:grpSpPr bwMode="auto">
          <a:xfrm>
            <a:off x="1541762" y="3293253"/>
            <a:ext cx="1866387" cy="622129"/>
            <a:chOff x="-96" y="144"/>
            <a:chExt cx="1008" cy="432"/>
          </a:xfrm>
        </p:grpSpPr>
        <p:sp>
          <p:nvSpPr>
            <p:cNvPr id="103" name="Rectangle 132"/>
            <p:cNvSpPr>
              <a:spLocks noChangeArrowheads="1"/>
            </p:cNvSpPr>
            <p:nvPr/>
          </p:nvSpPr>
          <p:spPr bwMode="auto">
            <a:xfrm>
              <a:off x="-96" y="144"/>
              <a:ext cx="1008" cy="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828968">
                <a:spcBef>
                  <a:spcPct val="0"/>
                </a:spcBef>
                <a:buNone/>
              </a:pPr>
              <a:endParaRPr lang="en-US" altLang="en-US" sz="1633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" name="Text Box 133"/>
            <p:cNvSpPr txBox="1">
              <a:spLocks noChangeArrowheads="1"/>
            </p:cNvSpPr>
            <p:nvPr/>
          </p:nvSpPr>
          <p:spPr bwMode="auto">
            <a:xfrm>
              <a:off x="96" y="240"/>
              <a:ext cx="624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828968">
                <a:spcBef>
                  <a:spcPct val="50000"/>
                </a:spcBef>
                <a:buNone/>
              </a:pPr>
              <a:endParaRPr lang="en-US" altLang="en-US" sz="2177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5" name="Text Box 129"/>
          <p:cNvSpPr txBox="1">
            <a:spLocks noChangeArrowheads="1"/>
          </p:cNvSpPr>
          <p:nvPr/>
        </p:nvSpPr>
        <p:spPr bwMode="auto">
          <a:xfrm>
            <a:off x="6546153" y="1195697"/>
            <a:ext cx="4232493" cy="272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28968">
              <a:lnSpc>
                <a:spcPct val="65000"/>
              </a:lnSpc>
              <a:spcBef>
                <a:spcPct val="50000"/>
              </a:spcBef>
              <a:buNone/>
            </a:pP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1.Số quả </a:t>
            </a:r>
            <a:r>
              <a:rPr lang="en-US" altLang="en-US" sz="290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táo</a:t>
            </a: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altLang="en-US" sz="290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là:</a:t>
            </a:r>
          </a:p>
          <a:p>
            <a:pPr defTabSz="828968">
              <a:lnSpc>
                <a:spcPct val="65000"/>
              </a:lnSpc>
              <a:spcBef>
                <a:spcPct val="50000"/>
              </a:spcBef>
              <a:buNone/>
            </a:pP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 quả.</a:t>
            </a:r>
          </a:p>
          <a:p>
            <a:pPr defTabSz="828968">
              <a:lnSpc>
                <a:spcPct val="65000"/>
              </a:lnSpc>
              <a:spcBef>
                <a:spcPct val="50000"/>
              </a:spcBef>
              <a:buNone/>
            </a:pP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 quả.</a:t>
            </a:r>
          </a:p>
          <a:p>
            <a:pPr defTabSz="828968">
              <a:lnSpc>
                <a:spcPct val="65000"/>
              </a:lnSpc>
              <a:spcBef>
                <a:spcPct val="50000"/>
              </a:spcBef>
              <a:buNone/>
            </a:pP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 quả.</a:t>
            </a:r>
            <a:endParaRPr lang="en-US" altLang="en-US" sz="290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28968">
              <a:lnSpc>
                <a:spcPct val="65000"/>
              </a:lnSpc>
              <a:spcBef>
                <a:spcPct val="50000"/>
              </a:spcBef>
              <a:buNone/>
            </a:pPr>
            <a:endParaRPr lang="en-US" altLang="en-US" sz="290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Hình Bầu dục 139"/>
          <p:cNvSpPr/>
          <p:nvPr/>
        </p:nvSpPr>
        <p:spPr>
          <a:xfrm>
            <a:off x="6478319" y="2453221"/>
            <a:ext cx="483878" cy="443555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8968" eaLnBrk="1" hangingPunct="1">
              <a:defRPr/>
            </a:pPr>
            <a:endParaRPr lang="vi-VN" altLang="en-US" sz="1633" i="0">
              <a:solidFill>
                <a:srgbClr val="000000"/>
              </a:solidFill>
            </a:endParaRPr>
          </a:p>
        </p:txBody>
      </p:sp>
      <p:sp>
        <p:nvSpPr>
          <p:cNvPr id="107" name="Text Box 129"/>
          <p:cNvSpPr txBox="1">
            <a:spLocks noChangeArrowheads="1"/>
          </p:cNvSpPr>
          <p:nvPr/>
        </p:nvSpPr>
        <p:spPr bwMode="auto">
          <a:xfrm>
            <a:off x="6617096" y="3846257"/>
            <a:ext cx="4969152" cy="243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28968">
              <a:lnSpc>
                <a:spcPct val="65000"/>
              </a:lnSpc>
              <a:spcBef>
                <a:spcPct val="50000"/>
              </a:spcBef>
              <a:buNone/>
            </a:pP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2.Số quả </a:t>
            </a:r>
            <a:r>
              <a:rPr lang="en-US" altLang="en-US" sz="290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táo</a:t>
            </a: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 cả </a:t>
            </a:r>
            <a:r>
              <a:rPr lang="en-US" altLang="en-US" sz="290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là:</a:t>
            </a:r>
          </a:p>
          <a:p>
            <a:pPr defTabSz="828968">
              <a:lnSpc>
                <a:spcPct val="65000"/>
              </a:lnSpc>
              <a:spcBef>
                <a:spcPct val="50000"/>
              </a:spcBef>
              <a:buNone/>
            </a:pP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11 quả.</a:t>
            </a:r>
          </a:p>
          <a:p>
            <a:pPr defTabSz="828968">
              <a:lnSpc>
                <a:spcPct val="65000"/>
              </a:lnSpc>
              <a:spcBef>
                <a:spcPct val="50000"/>
              </a:spcBef>
              <a:buNone/>
            </a:pP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quả.</a:t>
            </a:r>
          </a:p>
          <a:p>
            <a:pPr defTabSz="828968">
              <a:lnSpc>
                <a:spcPct val="65000"/>
              </a:lnSpc>
              <a:spcBef>
                <a:spcPct val="50000"/>
              </a:spcBef>
              <a:buNone/>
            </a:pP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altLang="en-US" sz="290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quả.</a:t>
            </a:r>
            <a:endParaRPr lang="en-US" altLang="en-US" sz="290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28968">
              <a:lnSpc>
                <a:spcPct val="65000"/>
              </a:lnSpc>
              <a:spcBef>
                <a:spcPct val="50000"/>
              </a:spcBef>
              <a:buNone/>
            </a:pPr>
            <a:endParaRPr lang="en-US" altLang="en-US" sz="290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Hình Bầu dục 140"/>
          <p:cNvSpPr/>
          <p:nvPr/>
        </p:nvSpPr>
        <p:spPr>
          <a:xfrm>
            <a:off x="6546152" y="4775387"/>
            <a:ext cx="553004" cy="483878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8968" eaLnBrk="1" hangingPunct="1">
              <a:defRPr/>
            </a:pPr>
            <a:endParaRPr lang="vi-VN" altLang="en-US" sz="1633" i="0">
              <a:solidFill>
                <a:srgbClr val="000000"/>
              </a:solidFill>
            </a:endParaRPr>
          </a:p>
        </p:txBody>
      </p:sp>
      <p:sp>
        <p:nvSpPr>
          <p:cNvPr id="109" name="Text Box 8"/>
          <p:cNvSpPr txBox="1">
            <a:spLocks noChangeArrowheads="1"/>
          </p:cNvSpPr>
          <p:nvPr/>
        </p:nvSpPr>
        <p:spPr bwMode="auto">
          <a:xfrm>
            <a:off x="2706343" y="4078115"/>
            <a:ext cx="1520760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28968">
              <a:spcBef>
                <a:spcPct val="50000"/>
              </a:spcBef>
              <a:buNone/>
            </a:pPr>
            <a:r>
              <a:rPr lang="en-US" altLang="en-US" sz="2177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quả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3133" y="408340"/>
            <a:ext cx="7253359" cy="53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968"/>
            <a:r>
              <a:rPr lang="en-US" sz="290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90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90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90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90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0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90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0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90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53516" y="-80049"/>
            <a:ext cx="2597094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968"/>
            <a:r>
              <a:rPr lang="en-US" sz="254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54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4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54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21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build="allAtOnce"/>
      <p:bldP spid="106" grpId="0" animBg="1"/>
      <p:bldP spid="107" grpId="0"/>
      <p:bldP spid="108" grpId="0" animBg="1"/>
      <p:bldP spid="1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" y="91108"/>
            <a:ext cx="684997" cy="659652"/>
          </a:xfrm>
          <a:prstGeom prst="rect">
            <a:avLst/>
          </a:prstGeom>
        </p:spPr>
      </p:pic>
      <p:pic>
        <p:nvPicPr>
          <p:cNvPr id="2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987" y="-23557"/>
            <a:ext cx="780854" cy="79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05285" y="2447013"/>
            <a:ext cx="21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6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B"/>
          <p:cNvSpPr/>
          <p:nvPr/>
        </p:nvSpPr>
        <p:spPr>
          <a:xfrm>
            <a:off x="4493215" y="2621877"/>
            <a:ext cx="2581203" cy="79463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6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endParaRPr lang="vi-VN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"/>
          <p:cNvSpPr/>
          <p:nvPr/>
        </p:nvSpPr>
        <p:spPr>
          <a:xfrm>
            <a:off x="4506813" y="3988535"/>
            <a:ext cx="2567604" cy="84931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6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vi-VN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516978" y="5359389"/>
            <a:ext cx="2657913" cy="79463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6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vi-VN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035751" y="5433519"/>
            <a:ext cx="685780" cy="6463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6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05764" y="420933"/>
            <a:ext cx="9880341" cy="1463345"/>
            <a:chOff x="1498111" y="463912"/>
            <a:chExt cx="10891532" cy="1613109"/>
          </a:xfrm>
        </p:grpSpPr>
        <p:sp>
          <p:nvSpPr>
            <p:cNvPr id="26" name="Rectangle 25"/>
            <p:cNvSpPr/>
            <p:nvPr/>
          </p:nvSpPr>
          <p:spPr>
            <a:xfrm>
              <a:off x="1498111" y="463912"/>
              <a:ext cx="10891532" cy="16131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6">
                <a:lnSpc>
                  <a:spcPct val="150000"/>
                </a:lnSpc>
              </a:pPr>
              <a:endPara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3891" y="620236"/>
              <a:ext cx="10735752" cy="1456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2158"/>
              <a:r>
                <a:rPr lang="en-US" sz="3992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992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992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992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2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992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2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992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992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992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2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3992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2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992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6. </a:t>
              </a:r>
              <a:r>
                <a:rPr lang="en-US" sz="3992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3992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2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992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2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992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2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992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99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53516" y="-80049"/>
            <a:ext cx="2597094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968"/>
            <a:r>
              <a:rPr lang="en-US" sz="254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54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4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4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54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69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6918" y="2217940"/>
            <a:ext cx="823624" cy="124560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6757" y="2303191"/>
            <a:ext cx="717587" cy="11603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6822" y="2428150"/>
            <a:ext cx="752400" cy="10665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1536" y="2491749"/>
            <a:ext cx="971527" cy="116123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6884" y="2605711"/>
            <a:ext cx="744636" cy="9435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37" b="97007" l="0" r="100000">
                        <a14:backgroundMark x1="27571" y1="53169" x2="27571" y2="53169"/>
                        <a14:backgroundMark x1="39857" y1="55458" x2="39857" y2="55458"/>
                        <a14:backgroundMark x1="52286" y1="55634" x2="52286" y2="55634"/>
                        <a14:backgroundMark x1="54286" y1="55106" x2="54286" y2="55106"/>
                        <a14:backgroundMark x1="71286" y1="60211" x2="71286" y2="60211"/>
                        <a14:backgroundMark x1="46714" y1="55634" x2="46714" y2="5563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12"/>
          <a:stretch/>
        </p:blipFill>
        <p:spPr>
          <a:xfrm rot="21374179">
            <a:off x="3125231" y="2937521"/>
            <a:ext cx="4711237" cy="1834499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202" y="195157"/>
            <a:ext cx="5784876" cy="241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1364944">
            <a:off x="7132293" y="877881"/>
            <a:ext cx="4230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6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 ơn các bạn nhỏ đã giúp chúng tớ lên được thuyền nhé! </a:t>
            </a:r>
          </a:p>
        </p:txBody>
      </p:sp>
    </p:spTree>
    <p:extLst>
      <p:ext uri="{BB962C8B-B14F-4D97-AF65-F5344CB8AC3E}">
        <p14:creationId xmlns:p14="http://schemas.microsoft.com/office/powerpoint/2010/main" val="214160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25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Tìm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thừa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chưa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biết</a:t>
            </a:r>
            <a:endParaRPr lang="en-US" sz="4800" b="1" dirty="0" smtClean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rong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phép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nhân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927732" y="68715"/>
            <a:ext cx="6336538" cy="2608243"/>
            <a:chOff x="2794447" y="-309587"/>
            <a:chExt cx="4752528" cy="1956234"/>
          </a:xfrm>
        </p:grpSpPr>
        <p:sp>
          <p:nvSpPr>
            <p:cNvPr id="7" name="任意多边形 6"/>
            <p:cNvSpPr/>
            <p:nvPr/>
          </p:nvSpPr>
          <p:spPr>
            <a:xfrm>
              <a:off x="3658544" y="-309587"/>
              <a:ext cx="3096344" cy="1224726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263"/>
              <a:endParaRPr lang="zh-CN" altLang="en-US" sz="2400">
                <a:solidFill>
                  <a:srgbClr val="000000"/>
                </a:solidFill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794447" y="857179"/>
              <a:ext cx="4752528" cy="78946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263">
                <a:lnSpc>
                  <a:spcPct val="130000"/>
                </a:lnSpc>
                <a:defRPr/>
              </a:pPr>
              <a:r>
                <a:rPr lang="en-US" altLang="zh-CN" sz="4800" kern="0" dirty="0">
                  <a:solidFill>
                    <a:srgbClr val="FFFFFF"/>
                  </a:solidFill>
                  <a:latin typeface="Aztek" panose="02020800000000000000" pitchFamily="18" charset="0"/>
                  <a:ea typeface="Aztek" panose="02020800000000000000" pitchFamily="18" charset="0"/>
                  <a:cs typeface="Aztek" panose="02020800000000000000" pitchFamily="18" charset="0"/>
                  <a:sym typeface="+mn-lt"/>
                </a:rPr>
                <a:t>KHÁM PHÁ</a:t>
              </a:r>
              <a:endParaRPr lang="zh-CN" altLang="en-US" sz="4800" kern="0" dirty="0">
                <a:solidFill>
                  <a:srgbClr val="FFFFFF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00" y="3481033"/>
            <a:ext cx="1953298" cy="33687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58" y="4513110"/>
            <a:ext cx="2963272" cy="26237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22" y="4544643"/>
            <a:ext cx="2937972" cy="256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" y="131"/>
            <a:ext cx="12191680" cy="68577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149" y="-268699"/>
            <a:ext cx="13121241" cy="68774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" y="5843765"/>
            <a:ext cx="12191680" cy="10141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585" y="-11013"/>
            <a:ext cx="1928401" cy="1751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FE0B486-CCBD-48C5-A3FB-224F630048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744" y="3594088"/>
            <a:ext cx="3379801" cy="33586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2999" y="121736"/>
            <a:ext cx="609456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406">
              <a:spcBef>
                <a:spcPct val="0"/>
              </a:spcBef>
              <a:defRPr/>
            </a:pP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Có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3 </a:t>
            </a: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đĩa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táo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như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nhau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, </a:t>
            </a: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mỗi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đĩa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phải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có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mấy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quả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để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có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tất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cả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15 </a:t>
            </a: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quả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táo</a:t>
            </a:r>
            <a:r>
              <a:rPr lang="en-US" altLang="en-US" sz="2500" b="1" dirty="0">
                <a:solidFill>
                  <a:srgbClr val="00000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?</a:t>
            </a:r>
            <a:endParaRPr lang="en-US" altLang="en-US" sz="2500" b="1" dirty="0">
              <a:solidFill>
                <a:srgbClr val="000000"/>
              </a:solidFill>
              <a:latin typeface="Averta Std CY Semibold" panose="000007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5" b="98673" l="1719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84" y="1025803"/>
            <a:ext cx="2386496" cy="126409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5" b="98673" l="1719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36" y="2282291"/>
            <a:ext cx="2386496" cy="12640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5" b="98673" l="1719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07" y="2366654"/>
            <a:ext cx="2386496" cy="12640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8626" y="3516028"/>
            <a:ext cx="3236784" cy="1600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8968"/>
            <a:r>
              <a:rPr lang="en-US" sz="3266" dirty="0">
                <a:solidFill>
                  <a:srgbClr val="000000"/>
                </a:solidFill>
                <a:latin typeface="Averta Std CY Semibold" panose="00000700000000000000" pitchFamily="50" charset="0"/>
                <a:cs typeface="Arial" panose="020B0604020202020204" pitchFamily="34" charset="0"/>
              </a:rPr>
              <a:t>     </a:t>
            </a:r>
            <a:r>
              <a:rPr lang="en-US" sz="3266" b="1" dirty="0">
                <a:solidFill>
                  <a:srgbClr val="000000"/>
                </a:solidFill>
                <a:latin typeface="Averta Std CY Semibold" panose="00000700000000000000" pitchFamily="50" charset="0"/>
                <a:cs typeface="Arial" panose="020B0604020202020204" pitchFamily="34" charset="0"/>
              </a:rPr>
              <a:t>x 3 = 15</a:t>
            </a:r>
          </a:p>
          <a:p>
            <a:pPr defTabSz="828968"/>
            <a:r>
              <a:rPr lang="en-US" sz="3266" b="1" dirty="0">
                <a:solidFill>
                  <a:srgbClr val="000000"/>
                </a:solidFill>
                <a:latin typeface="Averta Std CY Semibold" panose="00000700000000000000" pitchFamily="50" charset="0"/>
                <a:cs typeface="Arial" panose="020B0604020202020204" pitchFamily="34" charset="0"/>
              </a:rPr>
              <a:t>15 : 3 = 5</a:t>
            </a:r>
          </a:p>
          <a:p>
            <a:pPr defTabSz="828968"/>
            <a:r>
              <a:rPr lang="en-US" sz="3266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Arial" panose="020B0604020202020204" pitchFamily="34" charset="0"/>
              </a:rPr>
              <a:t>Số</a:t>
            </a:r>
            <a:r>
              <a:rPr lang="en-US" sz="3266" b="1" dirty="0">
                <a:solidFill>
                  <a:srgbClr val="000000"/>
                </a:solidFill>
                <a:latin typeface="Averta Std CY Semibold" panose="00000700000000000000" pitchFamily="50" charset="0"/>
                <a:cs typeface="Arial" panose="020B0604020202020204" pitchFamily="34" charset="0"/>
              </a:rPr>
              <a:t> </a:t>
            </a:r>
            <a:r>
              <a:rPr lang="en-US" sz="3266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Arial" panose="020B0604020202020204" pitchFamily="34" charset="0"/>
              </a:rPr>
              <a:t>cần</a:t>
            </a:r>
            <a:r>
              <a:rPr lang="en-US" sz="3266" b="1" dirty="0">
                <a:solidFill>
                  <a:srgbClr val="000000"/>
                </a:solidFill>
                <a:latin typeface="Averta Std CY Semibold" panose="00000700000000000000" pitchFamily="50" charset="0"/>
                <a:cs typeface="Arial" panose="020B0604020202020204" pitchFamily="34" charset="0"/>
              </a:rPr>
              <a:t> </a:t>
            </a:r>
            <a:r>
              <a:rPr lang="en-US" sz="3266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Arial" panose="020B0604020202020204" pitchFamily="34" charset="0"/>
              </a:rPr>
              <a:t>tìm</a:t>
            </a:r>
            <a:r>
              <a:rPr lang="en-US" sz="3266" b="1" dirty="0">
                <a:solidFill>
                  <a:srgbClr val="000000"/>
                </a:solidFill>
                <a:latin typeface="Averta Std CY Semibold" panose="00000700000000000000" pitchFamily="50" charset="0"/>
                <a:cs typeface="Arial" panose="020B0604020202020204" pitchFamily="34" charset="0"/>
              </a:rPr>
              <a:t> </a:t>
            </a:r>
            <a:r>
              <a:rPr lang="en-US" sz="3266" b="1" dirty="0" err="1">
                <a:solidFill>
                  <a:srgbClr val="000000"/>
                </a:solidFill>
                <a:latin typeface="Averta Std CY Semibold" panose="00000700000000000000" pitchFamily="50" charset="0"/>
                <a:cs typeface="Arial" panose="020B0604020202020204" pitchFamily="34" charset="0"/>
              </a:rPr>
              <a:t>là</a:t>
            </a:r>
            <a:r>
              <a:rPr lang="en-US" sz="3266" b="1" dirty="0">
                <a:solidFill>
                  <a:srgbClr val="000000"/>
                </a:solidFill>
                <a:latin typeface="Averta Std CY Semibold" panose="00000700000000000000" pitchFamily="50" charset="0"/>
                <a:cs typeface="Arial" panose="020B0604020202020204" pitchFamily="34" charset="0"/>
              </a:rPr>
              <a:t> 5.</a:t>
            </a:r>
            <a:endParaRPr lang="en-US" sz="3266" b="1" dirty="0">
              <a:solidFill>
                <a:srgbClr val="000000"/>
              </a:solidFill>
              <a:latin typeface="Averta Std CY Semi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16084" y="3532225"/>
            <a:ext cx="495399" cy="5011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8968"/>
            <a:r>
              <a:rPr lang="en-US" sz="3266" b="1" dirty="0">
                <a:solidFill>
                  <a:srgbClr val="FF0000"/>
                </a:solidFill>
                <a:latin typeface="等线"/>
              </a:rPr>
              <a:t>?</a:t>
            </a:r>
            <a:endParaRPr lang="en-US" sz="3266" b="1" dirty="0">
              <a:solidFill>
                <a:srgbClr val="FF0000"/>
              </a:solidFill>
              <a:latin typeface="等线"/>
            </a:endParaRPr>
          </a:p>
        </p:txBody>
      </p:sp>
      <p:pic>
        <p:nvPicPr>
          <p:cNvPr id="14" name="Picture 13" descr="91a851db548991d7c89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2358" y="1307712"/>
            <a:ext cx="4591858" cy="25511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92288" y="1905366"/>
            <a:ext cx="495399" cy="5011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8968"/>
            <a:r>
              <a:rPr lang="en-US" sz="3266" b="1" dirty="0">
                <a:solidFill>
                  <a:srgbClr val="FF0000"/>
                </a:solidFill>
                <a:latin typeface="等线"/>
              </a:rPr>
              <a:t>?</a:t>
            </a:r>
            <a:endParaRPr lang="en-US" sz="3266" b="1" dirty="0">
              <a:solidFill>
                <a:srgbClr val="FF0000"/>
              </a:solidFill>
              <a:latin typeface="等线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1388" y="1948643"/>
            <a:ext cx="41729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8968"/>
            <a:r>
              <a:rPr lang="en-US" sz="2800" dirty="0">
                <a:solidFill>
                  <a:srgbClr val="F4EE00"/>
                </a:solidFill>
                <a:latin typeface="Averta Std CY Semibold" panose="00000700000000000000" pitchFamily="50" charset="0"/>
              </a:rPr>
              <a:t>    </a:t>
            </a:r>
            <a:r>
              <a:rPr lang="en-US" sz="2800" b="1" dirty="0" err="1">
                <a:solidFill>
                  <a:srgbClr val="F4EE00"/>
                </a:solidFill>
                <a:latin typeface="Averta Std CY Semibold" panose="00000700000000000000" pitchFamily="50" charset="0"/>
              </a:rPr>
              <a:t>là</a:t>
            </a:r>
            <a:r>
              <a:rPr lang="en-US" sz="2800" b="1" dirty="0">
                <a:solidFill>
                  <a:srgbClr val="F4EE00"/>
                </a:solidFill>
                <a:latin typeface="Averta Std CY Semibold" panose="00000700000000000000" pitchFamily="50" charset="0"/>
              </a:rPr>
              <a:t> </a:t>
            </a:r>
            <a:r>
              <a:rPr lang="en-US" sz="2800" b="1" dirty="0" err="1">
                <a:solidFill>
                  <a:srgbClr val="F4EE00"/>
                </a:solidFill>
                <a:latin typeface="Averta Std CY Semibold" panose="00000700000000000000" pitchFamily="50" charset="0"/>
              </a:rPr>
              <a:t>thừa</a:t>
            </a:r>
            <a:r>
              <a:rPr lang="en-US" sz="2800" b="1" dirty="0">
                <a:solidFill>
                  <a:srgbClr val="F4EE00"/>
                </a:solidFill>
                <a:latin typeface="Averta Std CY Semibold" panose="00000700000000000000" pitchFamily="50" charset="0"/>
              </a:rPr>
              <a:t> </a:t>
            </a:r>
            <a:r>
              <a:rPr lang="en-US" sz="2800" b="1" dirty="0" err="1">
                <a:solidFill>
                  <a:srgbClr val="F4EE00"/>
                </a:solidFill>
                <a:latin typeface="Averta Std CY Semibold" panose="00000700000000000000" pitchFamily="50" charset="0"/>
              </a:rPr>
              <a:t>số</a:t>
            </a:r>
            <a:r>
              <a:rPr lang="en-US" sz="2800" b="1" dirty="0">
                <a:solidFill>
                  <a:srgbClr val="F4EE00"/>
                </a:solidFill>
                <a:latin typeface="Averta Std CY Semibold" panose="00000700000000000000" pitchFamily="50" charset="0"/>
              </a:rPr>
              <a:t> </a:t>
            </a:r>
            <a:r>
              <a:rPr lang="en-US" sz="2800" b="1" dirty="0" err="1">
                <a:solidFill>
                  <a:srgbClr val="F4EE00"/>
                </a:solidFill>
                <a:latin typeface="Averta Std CY Semibold" panose="00000700000000000000" pitchFamily="50" charset="0"/>
              </a:rPr>
              <a:t>chưa</a:t>
            </a:r>
            <a:r>
              <a:rPr lang="en-US" sz="2800" b="1" dirty="0">
                <a:solidFill>
                  <a:srgbClr val="F4EE00"/>
                </a:solidFill>
                <a:latin typeface="Averta Std CY Semibold" panose="00000700000000000000" pitchFamily="50" charset="0"/>
              </a:rPr>
              <a:t> </a:t>
            </a:r>
            <a:r>
              <a:rPr lang="en-US" sz="2800" b="1" dirty="0" err="1">
                <a:solidFill>
                  <a:srgbClr val="F4EE00"/>
                </a:solidFill>
                <a:latin typeface="Averta Std CY Semibold" panose="00000700000000000000" pitchFamily="50" charset="0"/>
              </a:rPr>
              <a:t>biết</a:t>
            </a:r>
            <a:r>
              <a:rPr lang="en-US" sz="2800" b="1" dirty="0">
                <a:solidFill>
                  <a:srgbClr val="F4EE00"/>
                </a:solidFill>
                <a:latin typeface="Averta Std CY Semibold" panose="00000700000000000000" pitchFamily="50" charset="0"/>
              </a:rPr>
              <a:t>; </a:t>
            </a:r>
          </a:p>
          <a:p>
            <a:pPr defTabSz="828968"/>
            <a:r>
              <a:rPr lang="en-US" sz="2800" b="1" dirty="0">
                <a:solidFill>
                  <a:srgbClr val="F4EE00"/>
                </a:solidFill>
                <a:latin typeface="Averta Std CY Semibold" panose="00000700000000000000" pitchFamily="50" charset="0"/>
              </a:rPr>
              <a:t>3 </a:t>
            </a:r>
            <a:r>
              <a:rPr lang="en-US" sz="2800" b="1" dirty="0" err="1">
                <a:solidFill>
                  <a:srgbClr val="F4EE00"/>
                </a:solidFill>
                <a:latin typeface="Averta Std CY Semibold" panose="00000700000000000000" pitchFamily="50" charset="0"/>
              </a:rPr>
              <a:t>là</a:t>
            </a:r>
            <a:r>
              <a:rPr lang="en-US" sz="2800" b="1" dirty="0">
                <a:solidFill>
                  <a:srgbClr val="F4EE00"/>
                </a:solidFill>
                <a:latin typeface="Averta Std CY Semibold" panose="00000700000000000000" pitchFamily="50" charset="0"/>
              </a:rPr>
              <a:t> </a:t>
            </a:r>
            <a:r>
              <a:rPr lang="en-US" sz="2800" b="1" dirty="0" err="1">
                <a:solidFill>
                  <a:srgbClr val="F4EE00"/>
                </a:solidFill>
                <a:latin typeface="Averta Std CY Semibold" panose="00000700000000000000" pitchFamily="50" charset="0"/>
              </a:rPr>
              <a:t>thừa</a:t>
            </a:r>
            <a:r>
              <a:rPr lang="en-US" sz="2800" b="1" dirty="0">
                <a:solidFill>
                  <a:srgbClr val="F4EE00"/>
                </a:solidFill>
                <a:latin typeface="Averta Std CY Semibold" panose="00000700000000000000" pitchFamily="50" charset="0"/>
              </a:rPr>
              <a:t> </a:t>
            </a:r>
            <a:r>
              <a:rPr lang="en-US" sz="2800" b="1" dirty="0" err="1">
                <a:solidFill>
                  <a:srgbClr val="F4EE00"/>
                </a:solidFill>
                <a:latin typeface="Averta Std CY Semibold" panose="00000700000000000000" pitchFamily="50" charset="0"/>
              </a:rPr>
              <a:t>số</a:t>
            </a:r>
            <a:r>
              <a:rPr lang="en-US" sz="2800" b="1" dirty="0">
                <a:solidFill>
                  <a:srgbClr val="F4EE00"/>
                </a:solidFill>
                <a:latin typeface="Averta Std CY Semibold" panose="00000700000000000000" pitchFamily="50" charset="0"/>
              </a:rPr>
              <a:t>; 15 </a:t>
            </a:r>
            <a:r>
              <a:rPr lang="en-US" sz="2800" b="1" dirty="0" err="1">
                <a:solidFill>
                  <a:srgbClr val="F4EE00"/>
                </a:solidFill>
                <a:latin typeface="Averta Std CY Semibold" panose="00000700000000000000" pitchFamily="50" charset="0"/>
              </a:rPr>
              <a:t>là</a:t>
            </a:r>
            <a:r>
              <a:rPr lang="en-US" sz="2800" b="1" dirty="0">
                <a:solidFill>
                  <a:srgbClr val="F4EE00"/>
                </a:solidFill>
                <a:latin typeface="Averta Std CY Semibold" panose="00000700000000000000" pitchFamily="50" charset="0"/>
              </a:rPr>
              <a:t> </a:t>
            </a:r>
            <a:r>
              <a:rPr lang="en-US" sz="2800" b="1" dirty="0" err="1">
                <a:solidFill>
                  <a:srgbClr val="F4EE00"/>
                </a:solidFill>
                <a:latin typeface="Averta Std CY Semibold" panose="00000700000000000000" pitchFamily="50" charset="0"/>
              </a:rPr>
              <a:t>tích</a:t>
            </a:r>
            <a:endParaRPr lang="en-US" sz="2800" b="1" dirty="0">
              <a:solidFill>
                <a:srgbClr val="F4EE00"/>
              </a:solidFill>
              <a:latin typeface="Averta Std CY Semibold" panose="00000700000000000000" pitchFamily="50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87508" y="5107640"/>
            <a:ext cx="8505966" cy="8121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8968"/>
            <a:r>
              <a:rPr lang="en-US" sz="2000" b="1" dirty="0" err="1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Muốn</a:t>
            </a:r>
            <a:r>
              <a:rPr lang="en-US" sz="2000" b="1" dirty="0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tìm</a:t>
            </a:r>
            <a:r>
              <a:rPr lang="en-US" sz="2000" b="1" dirty="0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thừa</a:t>
            </a:r>
            <a:r>
              <a:rPr lang="en-US" sz="2000" b="1" dirty="0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chưa</a:t>
            </a:r>
            <a:r>
              <a:rPr lang="en-US" sz="2000" b="1" dirty="0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, ta </a:t>
            </a:r>
            <a:r>
              <a:rPr lang="en-US" sz="2000" b="1" dirty="0" err="1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lấy</a:t>
            </a:r>
            <a:r>
              <a:rPr lang="en-US" sz="2000" b="1" dirty="0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tích</a:t>
            </a:r>
            <a:r>
              <a:rPr lang="en-US" sz="2000" b="1" dirty="0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 chia </a:t>
            </a:r>
            <a:r>
              <a:rPr lang="en-US" sz="2000" b="1" dirty="0" err="1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thừa</a:t>
            </a:r>
            <a:r>
              <a:rPr lang="en-US" sz="2000" b="1" dirty="0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đã</a:t>
            </a:r>
            <a:r>
              <a:rPr lang="en-US" sz="2000" b="1" dirty="0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Averta Std CY Semibold" panose="00000700000000000000" pitchFamily="50" charset="0"/>
                <a:ea typeface="Aachen" panose="02020500000000000000" pitchFamily="18" charset="0"/>
                <a:cs typeface="Aachen" panose="02020500000000000000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Averta Std CY Semibold" panose="00000700000000000000" pitchFamily="50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2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148" y="2772194"/>
            <a:ext cx="2987681" cy="258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3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34" grpId="0" animBg="1"/>
      <p:bldP spid="16" grpId="0" animBg="1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" y="131"/>
            <a:ext cx="12191680" cy="68577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907" y="-311737"/>
            <a:ext cx="13959107" cy="68171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" y="5843765"/>
            <a:ext cx="12191680" cy="10141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800" y="-122982"/>
            <a:ext cx="1928401" cy="1751695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C50CF804-AD9C-4CAB-A391-1030C8484B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908" y="-5211"/>
            <a:ext cx="2233048" cy="2233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3C72A-5FBB-4C55-AEC0-03986228BE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" y="4605768"/>
            <a:ext cx="2187163" cy="22521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97839" y="299774"/>
            <a:ext cx="8148878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6"/>
            <a:r>
              <a:rPr lang="en-US" sz="3629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Bài</a:t>
            </a:r>
            <a:r>
              <a:rPr lang="en-US" sz="3629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629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1: </a:t>
            </a:r>
            <a:r>
              <a:rPr lang="en-US" sz="3629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Số</a:t>
            </a:r>
            <a:r>
              <a:rPr lang="en-US" sz="3629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?</a:t>
            </a:r>
            <a:endParaRPr lang="en-US" sz="3629" b="1" dirty="0">
              <a:solidFill>
                <a:srgbClr val="7030A0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407" b="81319" l="2227" r="96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43" y="657461"/>
            <a:ext cx="6230587" cy="33477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7438" y="1955951"/>
            <a:ext cx="2858475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8968"/>
            <a:r>
              <a:rPr lang="en-US" sz="2903" b="1" dirty="0">
                <a:solidFill>
                  <a:srgbClr val="000000"/>
                </a:solidFill>
                <a:latin typeface=".VnBook-Antiqua" panose="020B7200000000000000" pitchFamily="34" charset="0"/>
              </a:rPr>
              <a:t>a)  x 2 = 16</a:t>
            </a:r>
            <a:endParaRPr lang="en-US" sz="2903" b="1" dirty="0">
              <a:solidFill>
                <a:srgbClr val="000000"/>
              </a:solidFill>
              <a:latin typeface=".VnBook-Antiqua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90864" y="2006217"/>
            <a:ext cx="443555" cy="466597"/>
          </a:xfrm>
          <a:prstGeom prst="rect">
            <a:avLst/>
          </a:prstGeom>
          <a:solidFill>
            <a:schemeClr val="bg1"/>
          </a:solidFill>
          <a:ln w="38100">
            <a:solidFill>
              <a:srgbClr val="68A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8968"/>
            <a:r>
              <a:rPr lang="en-US" sz="2903" b="1" dirty="0">
                <a:solidFill>
                  <a:srgbClr val="FF0000"/>
                </a:solidFill>
                <a:latin typeface="等线"/>
              </a:rPr>
              <a:t>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407" b="81319" l="2227" r="96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76" y="484830"/>
            <a:ext cx="6314752" cy="369300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199612" y="1995276"/>
            <a:ext cx="2858475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8968"/>
            <a:r>
              <a:rPr lang="en-US" sz="2903" b="1" dirty="0">
                <a:solidFill>
                  <a:srgbClr val="000000"/>
                </a:solidFill>
                <a:latin typeface=".VnBook-Antiqua" panose="020B7200000000000000" pitchFamily="34" charset="0"/>
              </a:rPr>
              <a:t>b</a:t>
            </a:r>
            <a:r>
              <a:rPr lang="en-US" sz="2903" b="1" dirty="0">
                <a:solidFill>
                  <a:srgbClr val="000000"/>
                </a:solidFill>
                <a:latin typeface=".VnBook-Antiqua" panose="020B7200000000000000" pitchFamily="34" charset="0"/>
              </a:rPr>
              <a:t>)  x 5 = 25</a:t>
            </a:r>
            <a:endParaRPr lang="en-US" sz="2903" b="1" dirty="0">
              <a:solidFill>
                <a:srgbClr val="000000"/>
              </a:solidFill>
              <a:latin typeface=".VnBook-Antiqua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657443" y="2044953"/>
            <a:ext cx="443555" cy="466597"/>
          </a:xfrm>
          <a:prstGeom prst="rect">
            <a:avLst/>
          </a:prstGeom>
          <a:solidFill>
            <a:schemeClr val="bg1"/>
          </a:solidFill>
          <a:ln w="38100">
            <a:solidFill>
              <a:srgbClr val="68A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8968"/>
            <a:r>
              <a:rPr lang="en-US" sz="2903" b="1" dirty="0">
                <a:solidFill>
                  <a:srgbClr val="FF0000"/>
                </a:solidFill>
                <a:latin typeface="等线"/>
              </a:rPr>
              <a:t>?</a:t>
            </a:r>
            <a:endParaRPr lang="en-US" sz="2903" b="1" dirty="0">
              <a:solidFill>
                <a:srgbClr val="FF0000"/>
              </a:solidFill>
              <a:latin typeface="等线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58502" y="2815100"/>
            <a:ext cx="5998740" cy="3693008"/>
            <a:chOff x="820965" y="4582155"/>
            <a:chExt cx="4839521" cy="407096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3407" b="81319" l="2227" r="965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65" y="4582155"/>
              <a:ext cx="4839521" cy="407096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516315" y="6259608"/>
              <a:ext cx="2306093" cy="594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28968"/>
              <a:r>
                <a:rPr lang="en-US" sz="2903" b="1" dirty="0">
                  <a:solidFill>
                    <a:srgbClr val="000000"/>
                  </a:solidFill>
                  <a:latin typeface=".VnBook-Antiqua" panose="020B7200000000000000" pitchFamily="34" charset="0"/>
                </a:rPr>
                <a:t>c)3 x   = 21</a:t>
              </a:r>
              <a:endParaRPr lang="en-US" sz="2903" b="1" dirty="0">
                <a:solidFill>
                  <a:srgbClr val="000000"/>
                </a:solidFill>
                <a:latin typeface=".VnBook-Antiqua" panose="020B7200000000000000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524813" y="6312055"/>
              <a:ext cx="383152" cy="514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8A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968"/>
              <a:r>
                <a:rPr lang="en-US" sz="2903" b="1" dirty="0">
                  <a:solidFill>
                    <a:srgbClr val="FF0000"/>
                  </a:solidFill>
                  <a:latin typeface="等线"/>
                </a:rPr>
                <a:t>?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407" b="81319" l="2227" r="96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01" y="2881562"/>
            <a:ext cx="6680058" cy="369300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9065658" y="4464662"/>
            <a:ext cx="3081293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8968"/>
            <a:r>
              <a:rPr lang="en-US" sz="2903" b="1" dirty="0">
                <a:solidFill>
                  <a:srgbClr val="000000"/>
                </a:solidFill>
                <a:latin typeface=".VnBook-Antiqua" panose="020B7200000000000000" pitchFamily="34" charset="0"/>
              </a:rPr>
              <a:t>d)5 x    = 20</a:t>
            </a:r>
            <a:endParaRPr lang="en-US" sz="2903" b="1" dirty="0">
              <a:solidFill>
                <a:srgbClr val="000000"/>
              </a:solidFill>
              <a:latin typeface=".VnBook-Antiqua" panose="020B7200000000000000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524991" y="4524871"/>
            <a:ext cx="443555" cy="466597"/>
          </a:xfrm>
          <a:prstGeom prst="rect">
            <a:avLst/>
          </a:prstGeom>
          <a:solidFill>
            <a:schemeClr val="bg1"/>
          </a:solidFill>
          <a:ln w="38100">
            <a:solidFill>
              <a:srgbClr val="68A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8968"/>
            <a:r>
              <a:rPr lang="en-US" sz="2903" b="1" dirty="0">
                <a:solidFill>
                  <a:srgbClr val="FF0000"/>
                </a:solidFill>
                <a:latin typeface="等线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461596" y="1962788"/>
            <a:ext cx="502092" cy="54895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8968"/>
            <a:r>
              <a:rPr lang="en-US" sz="2903" b="1" dirty="0">
                <a:solidFill>
                  <a:srgbClr val="FF0000"/>
                </a:solidFill>
                <a:latin typeface=".VnBook-Antiqua" panose="020B7200000000000000" pitchFamily="34" charset="0"/>
              </a:rPr>
              <a:t>8</a:t>
            </a:r>
            <a:endParaRPr lang="en-US" sz="2903" b="1" dirty="0">
              <a:solidFill>
                <a:srgbClr val="FFFFFF"/>
              </a:solidFill>
              <a:latin typeface=".VnBook-Antiqua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637878" y="1971494"/>
            <a:ext cx="502092" cy="54895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8968"/>
            <a:r>
              <a:rPr lang="en-US" sz="2903" b="1" dirty="0">
                <a:solidFill>
                  <a:srgbClr val="FF0000"/>
                </a:solidFill>
                <a:latin typeface=".VnBook-Antiqua" panose="020B7200000000000000" pitchFamily="34" charset="0"/>
              </a:rPr>
              <a:t>5</a:t>
            </a:r>
            <a:endParaRPr lang="en-US" sz="2903" b="1" dirty="0">
              <a:solidFill>
                <a:srgbClr val="FFFFFF"/>
              </a:solidFill>
              <a:latin typeface=".VnBook-Antiqua" panose="020B72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96425" y="4335918"/>
            <a:ext cx="502092" cy="54895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8968"/>
            <a:r>
              <a:rPr lang="en-US" sz="2903" b="1" dirty="0">
                <a:solidFill>
                  <a:srgbClr val="FF0000"/>
                </a:solidFill>
                <a:latin typeface=".VnBook-Antiqua" panose="020B7200000000000000" pitchFamily="34" charset="0"/>
              </a:rPr>
              <a:t>7</a:t>
            </a:r>
            <a:endParaRPr lang="en-US" sz="2903" b="1" dirty="0">
              <a:solidFill>
                <a:srgbClr val="FFFFFF"/>
              </a:solidFill>
              <a:latin typeface=".VnBook-Antiqua" panose="020B72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495723" y="4460914"/>
            <a:ext cx="502092" cy="5713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8968"/>
            <a:r>
              <a:rPr lang="en-US" sz="2903" b="1" dirty="0">
                <a:solidFill>
                  <a:srgbClr val="FF0000"/>
                </a:solidFill>
                <a:latin typeface=".VnBook-Antiqua" panose="020B7200000000000000" pitchFamily="34" charset="0"/>
              </a:rPr>
              <a:t>4</a:t>
            </a:r>
            <a:endParaRPr lang="en-US" sz="2903" b="1" dirty="0">
              <a:solidFill>
                <a:srgbClr val="FFFFFF"/>
              </a:solidFill>
              <a:latin typeface=".VnBook-Antiqua" panose="020B7200000000000000" pitchFamily="34" charset="0"/>
            </a:endParaRPr>
          </a:p>
        </p:txBody>
      </p:sp>
      <p:pic>
        <p:nvPicPr>
          <p:cNvPr id="2" name="图片 1" descr="ab64aa0cbd33ec6fb5f07843f0eb5caa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2297" y="4931260"/>
            <a:ext cx="1923597" cy="192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2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" y="131"/>
            <a:ext cx="12191680" cy="68577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38" y="-288291"/>
            <a:ext cx="13844363" cy="67611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" y="5843765"/>
            <a:ext cx="12191680" cy="10141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269" y="140230"/>
            <a:ext cx="1928401" cy="1751695"/>
          </a:xfrm>
          <a:prstGeom prst="rect">
            <a:avLst/>
          </a:prstGeom>
        </p:spPr>
      </p:pic>
      <p:pic>
        <p:nvPicPr>
          <p:cNvPr id="2" name="图片 1" descr="ab64aa0cbd33ec6fb5f07843f0eb5ca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2297" y="4931260"/>
            <a:ext cx="1923597" cy="192661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C50CF804-AD9C-4CAB-A391-1030C8484B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908" y="-5211"/>
            <a:ext cx="2233048" cy="2233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3C72A-5FBB-4C55-AEC0-03986228BE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" y="4605768"/>
            <a:ext cx="2187163" cy="22521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7839" y="282493"/>
            <a:ext cx="8148878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6"/>
            <a:r>
              <a:rPr lang="en-US" sz="3629" b="1" dirty="0" err="1">
                <a:solidFill>
                  <a:srgbClr val="7030A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Bài</a:t>
            </a:r>
            <a:r>
              <a:rPr lang="en-US" sz="3629" b="1" dirty="0">
                <a:solidFill>
                  <a:srgbClr val="7030A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2</a:t>
            </a:r>
            <a:r>
              <a:rPr lang="en-US" sz="3629" b="1" dirty="0">
                <a:solidFill>
                  <a:srgbClr val="7030A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: </a:t>
            </a:r>
            <a:r>
              <a:rPr lang="en-US" sz="3629" b="1" dirty="0" err="1">
                <a:solidFill>
                  <a:srgbClr val="7030A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Số</a:t>
            </a:r>
            <a:r>
              <a:rPr lang="en-US" sz="3629" b="1" dirty="0">
                <a:solidFill>
                  <a:srgbClr val="7030A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?</a:t>
            </a:r>
            <a:endParaRPr lang="en-US" sz="3629" b="1" dirty="0">
              <a:solidFill>
                <a:srgbClr val="7030A0"/>
              </a:solidFill>
              <a:latin typeface="Averta Std CY Semibold" panose="00000700000000000000" pitchFamily="50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2076774" y="2191569"/>
          <a:ext cx="8209856" cy="20528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8371">
                  <a:extLst>
                    <a:ext uri="{9D8B030D-6E8A-4147-A177-3AD203B41FA5}">
                      <a16:colId xmlns:a16="http://schemas.microsoft.com/office/drawing/2014/main" val="2070859550"/>
                    </a:ext>
                  </a:extLst>
                </a:gridCol>
                <a:gridCol w="1180297">
                  <a:extLst>
                    <a:ext uri="{9D8B030D-6E8A-4147-A177-3AD203B41FA5}">
                      <a16:colId xmlns:a16="http://schemas.microsoft.com/office/drawing/2014/main" val="1114453234"/>
                    </a:ext>
                  </a:extLst>
                </a:gridCol>
                <a:gridCol w="1180297">
                  <a:extLst>
                    <a:ext uri="{9D8B030D-6E8A-4147-A177-3AD203B41FA5}">
                      <a16:colId xmlns:a16="http://schemas.microsoft.com/office/drawing/2014/main" val="581209643"/>
                    </a:ext>
                  </a:extLst>
                </a:gridCol>
                <a:gridCol w="1180297">
                  <a:extLst>
                    <a:ext uri="{9D8B030D-6E8A-4147-A177-3AD203B41FA5}">
                      <a16:colId xmlns:a16="http://schemas.microsoft.com/office/drawing/2014/main" val="1862092127"/>
                    </a:ext>
                  </a:extLst>
                </a:gridCol>
                <a:gridCol w="1180297">
                  <a:extLst>
                    <a:ext uri="{9D8B030D-6E8A-4147-A177-3AD203B41FA5}">
                      <a16:colId xmlns:a16="http://schemas.microsoft.com/office/drawing/2014/main" val="716075780"/>
                    </a:ext>
                  </a:extLst>
                </a:gridCol>
                <a:gridCol w="1180297">
                  <a:extLst>
                    <a:ext uri="{9D8B030D-6E8A-4147-A177-3AD203B41FA5}">
                      <a16:colId xmlns:a16="http://schemas.microsoft.com/office/drawing/2014/main" val="4207135971"/>
                    </a:ext>
                  </a:extLst>
                </a:gridCol>
              </a:tblGrid>
              <a:tr h="68429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2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2</a:t>
                      </a:r>
                      <a:endParaRPr lang="en-US" sz="2500" dirty="0"/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?</a:t>
                      </a:r>
                      <a:endParaRPr lang="en-US" sz="2500" dirty="0"/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5</a:t>
                      </a:r>
                      <a:endParaRPr lang="en-US" sz="2500" dirty="0"/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?</a:t>
                      </a:r>
                      <a:endParaRPr lang="en-US" sz="2500" dirty="0"/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3</a:t>
                      </a:r>
                      <a:endParaRPr lang="en-US" sz="2500" dirty="0"/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628902"/>
                  </a:ext>
                </a:extLst>
              </a:tr>
              <a:tr h="68429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2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6</a:t>
                      </a:r>
                      <a:endParaRPr lang="en-US" sz="2500" dirty="0"/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3</a:t>
                      </a:r>
                      <a:endParaRPr lang="en-US" sz="2500" dirty="0"/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?</a:t>
                      </a:r>
                      <a:endParaRPr lang="en-US" sz="2500" dirty="0"/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2</a:t>
                      </a:r>
                      <a:endParaRPr lang="en-US" sz="2500" dirty="0"/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?</a:t>
                      </a:r>
                      <a:endParaRPr lang="en-US" sz="2500" dirty="0"/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719451"/>
                  </a:ext>
                </a:extLst>
              </a:tr>
              <a:tr h="68429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?</a:t>
                      </a:r>
                      <a:endParaRPr lang="en-US" sz="2500" dirty="0"/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18</a:t>
                      </a:r>
                      <a:endParaRPr lang="en-US" sz="2500" dirty="0"/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35</a:t>
                      </a:r>
                      <a:endParaRPr lang="en-US" sz="2500" dirty="0"/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14</a:t>
                      </a:r>
                      <a:endParaRPr lang="en-US" sz="2500" dirty="0"/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30</a:t>
                      </a:r>
                      <a:endParaRPr lang="en-US" sz="2500" dirty="0"/>
                    </a:p>
                  </a:txBody>
                  <a:tcPr marL="82951" marR="82951" marT="41475" marB="41475" anchor="ctr">
                    <a:lnL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58C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950924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519585" y="3623076"/>
            <a:ext cx="945392" cy="524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8968"/>
            <a:r>
              <a:rPr lang="en-US" sz="2540" b="1" dirty="0">
                <a:solidFill>
                  <a:srgbClr val="FF0000"/>
                </a:solidFill>
                <a:latin typeface="等线"/>
              </a:rPr>
              <a:t>12</a:t>
            </a:r>
            <a:endParaRPr lang="en-US" sz="2540" b="1" dirty="0">
              <a:solidFill>
                <a:srgbClr val="FF0000"/>
              </a:solidFill>
              <a:latin typeface="等线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09005" y="2249312"/>
            <a:ext cx="945392" cy="524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8968"/>
            <a:r>
              <a:rPr lang="en-US" sz="2540" b="1" dirty="0">
                <a:solidFill>
                  <a:srgbClr val="FF0000"/>
                </a:solidFill>
                <a:latin typeface="等线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3584" y="2904459"/>
            <a:ext cx="945392" cy="524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8968"/>
            <a:r>
              <a:rPr lang="en-US" sz="2540" b="1" dirty="0">
                <a:solidFill>
                  <a:srgbClr val="FF0000"/>
                </a:solidFill>
                <a:latin typeface="等线"/>
              </a:rPr>
              <a:t>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16115" y="2278994"/>
            <a:ext cx="945392" cy="524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8968"/>
            <a:r>
              <a:rPr lang="en-US" sz="2540" b="1" dirty="0">
                <a:solidFill>
                  <a:srgbClr val="FF0000"/>
                </a:solidFill>
                <a:latin typeface="等线"/>
              </a:rPr>
              <a:t>7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220115" y="2955733"/>
            <a:ext cx="945392" cy="524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8968"/>
            <a:r>
              <a:rPr lang="en-US" sz="2540" b="1" dirty="0">
                <a:solidFill>
                  <a:srgbClr val="FF0000"/>
                </a:solidFill>
                <a:latin typeface="等线"/>
              </a:rPr>
              <a:t>10</a:t>
            </a:r>
            <a:endParaRPr lang="en-US" sz="2540" b="1" dirty="0">
              <a:solidFill>
                <a:srgbClr val="FF0000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21111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3795" y="3811807"/>
            <a:ext cx="2026049" cy="3109711"/>
          </a:xfrm>
          <a:prstGeom prst="rect">
            <a:avLst/>
          </a:prstGeom>
        </p:spPr>
      </p:pic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281174" y="2347147"/>
            <a:ext cx="2336738" cy="81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263">
              <a:buNone/>
              <a:defRPr/>
            </a:pPr>
            <a:r>
              <a:rPr lang="en-US" altLang="en-US" sz="4267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4267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4267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4267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defTabSz="1219263">
              <a:buNone/>
              <a:defRPr/>
            </a:pPr>
            <a:endParaRPr lang="en-US" altLang="en-US" sz="4267" dirty="0">
              <a:solidFill>
                <a:srgbClr val="A5CB0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305113" y="379910"/>
            <a:ext cx="11886888" cy="149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263">
              <a:buNone/>
            </a:pP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Ong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r>
              <a:rPr lang="en-US" sz="2540" b="1" i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62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3629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6"/>
          <p:cNvSpPr>
            <a:spLocks noChangeArrowheads="1"/>
          </p:cNvSpPr>
          <p:nvPr/>
        </p:nvSpPr>
        <p:spPr bwMode="auto">
          <a:xfrm>
            <a:off x="230374" y="3186317"/>
            <a:ext cx="4775075" cy="82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263">
              <a:buNone/>
            </a:pPr>
            <a:r>
              <a:rPr lang="en-US" altLang="en-US" sz="3733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733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hũ</a:t>
            </a:r>
            <a:r>
              <a:rPr lang="en-US" altLang="en-US" sz="3733" dirty="0">
                <a:solidFill>
                  <a:srgbClr val="002060"/>
                </a:solidFill>
                <a:latin typeface="Times New Roman" panose="02020603050405020304" pitchFamily="18" charset="0"/>
              </a:rPr>
              <a:t>: 18</a:t>
            </a:r>
            <a:r>
              <a:rPr lang="en-US" altLang="en-US" sz="2540" b="1" i="1" dirty="0">
                <a:solidFill>
                  <a:srgbClr val="002060"/>
                </a:solidFill>
                <a:latin typeface="ALS SyysScript VH" panose="02000506050000020003" pitchFamily="2" charset="0"/>
              </a:rPr>
              <a:t>l</a:t>
            </a:r>
            <a:r>
              <a:rPr lang="en-US" altLang="en-US" sz="3733" dirty="0">
                <a:solidFill>
                  <a:srgbClr val="002060"/>
                </a:solidFill>
                <a:latin typeface="ALS SyysScript VH" panose="02000506050000020003" pitchFamily="2" charset="0"/>
              </a:rPr>
              <a:t> </a:t>
            </a:r>
            <a:r>
              <a:rPr lang="en-US" altLang="en-US" sz="3733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mật</a:t>
            </a:r>
            <a:r>
              <a:rPr lang="en-US" altLang="en-US" sz="3733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ong</a:t>
            </a:r>
            <a:endParaRPr lang="en-US" altLang="en-US" sz="3733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8755890" y="945115"/>
            <a:ext cx="2284666" cy="554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 flipV="1">
            <a:off x="6309547" y="1549653"/>
            <a:ext cx="2834373" cy="9107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225182" y="3945520"/>
            <a:ext cx="5006745" cy="82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263">
              <a:buNone/>
            </a:pPr>
            <a:r>
              <a:rPr lang="en-US" altLang="en-US" sz="3733" dirty="0">
                <a:solidFill>
                  <a:srgbClr val="002060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733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hũ</a:t>
            </a:r>
            <a:r>
              <a:rPr lang="en-US" altLang="en-US" sz="3733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733" dirty="0">
                <a:solidFill>
                  <a:srgbClr val="002060"/>
                </a:solidFill>
                <a:latin typeface="Times New Roman" panose="02020603050405020304" pitchFamily="18" charset="0"/>
              </a:rPr>
              <a:t>… </a:t>
            </a:r>
            <a:r>
              <a:rPr lang="en-US" altLang="en-US" sz="3733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lít</a:t>
            </a:r>
            <a:r>
              <a:rPr lang="en-US" altLang="en-US" sz="3733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mật</a:t>
            </a:r>
            <a:r>
              <a:rPr lang="en-US" altLang="en-US" sz="3733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ong</a:t>
            </a:r>
            <a:r>
              <a:rPr lang="en-US" altLang="en-US" sz="3733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159328" y="2094485"/>
            <a:ext cx="2521128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10307692" y="1558759"/>
            <a:ext cx="1265060" cy="6871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5884950" y="2341829"/>
            <a:ext cx="5856497" cy="3038493"/>
          </a:xfrm>
          <a:prstGeom prst="roundRect">
            <a:avLst/>
          </a:prstGeom>
          <a:noFill/>
          <a:ln w="38100">
            <a:solidFill>
              <a:schemeClr val="tx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3"/>
            <a:endParaRPr lang="en-US" sz="2400">
              <a:solidFill>
                <a:srgbClr val="FFFFFF"/>
              </a:solidFill>
              <a:latin typeface="华康方圆体W7"/>
            </a:endParaRPr>
          </a:p>
        </p:txBody>
      </p:sp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7920156" y="2338880"/>
            <a:ext cx="2336738" cy="81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263">
              <a:buNone/>
              <a:defRPr/>
            </a:pPr>
            <a:r>
              <a:rPr lang="en-US" altLang="en-US" sz="3733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733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3733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defTabSz="1219263">
              <a:buNone/>
              <a:defRPr/>
            </a:pPr>
            <a:endParaRPr lang="en-US" altLang="en-US" sz="3733" dirty="0">
              <a:solidFill>
                <a:srgbClr val="A5CB0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5957046" y="3059573"/>
            <a:ext cx="6095840" cy="82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263">
              <a:buNone/>
            </a:pPr>
            <a:r>
              <a:rPr lang="en-US" altLang="en-US" sz="3466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66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hũ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66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66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66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lít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66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mật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66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ong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66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7920154" y="4506904"/>
            <a:ext cx="4775075" cy="82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263">
              <a:buNone/>
            </a:pPr>
            <a:r>
              <a:rPr lang="en-US" altLang="en-US" sz="3466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66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6</a:t>
            </a:r>
            <a:r>
              <a:rPr lang="en-US" altLang="en-US" sz="2540" b="1" i="1" dirty="0">
                <a:solidFill>
                  <a:srgbClr val="002060"/>
                </a:solidFill>
                <a:latin typeface="ALS SyysScript VH" panose="02000506050000020003" pitchFamily="2" charset="0"/>
              </a:rPr>
              <a:t>l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66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mật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66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ong</a:t>
            </a:r>
            <a:endParaRPr lang="en-US" altLang="en-US" sz="3466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6096000" y="3777315"/>
            <a:ext cx="6095840" cy="82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263">
              <a:buNone/>
            </a:pPr>
            <a:r>
              <a:rPr lang="en-US" altLang="en-US" sz="3733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18 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: 3 = 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6 </a:t>
            </a:r>
            <a:r>
              <a:rPr lang="en-US" altLang="en-US" sz="3466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903" b="1" i="1" dirty="0" smtClean="0">
                <a:solidFill>
                  <a:srgbClr val="002060"/>
                </a:solidFill>
                <a:latin typeface="ALS SyysScript VH" panose="02000506050000020003" pitchFamily="2" charset="0"/>
              </a:rPr>
              <a:t>l </a:t>
            </a:r>
            <a:r>
              <a:rPr lang="en-US" altLang="en-US" sz="3466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  <a:endParaRPr lang="en-US" altLang="en-US" sz="3466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95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</TotalTime>
  <Words>403</Words>
  <Application>Microsoft Office PowerPoint</Application>
  <PresentationFormat>Widescreen</PresentationFormat>
  <Paragraphs>98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53" baseType="lpstr">
      <vt:lpstr>华康方圆体W7</vt:lpstr>
      <vt:lpstr>Times New Roman</vt:lpstr>
      <vt:lpstr>HP001 4 hàng</vt:lpstr>
      <vt:lpstr>Arial</vt:lpstr>
      <vt:lpstr>Verdana</vt:lpstr>
      <vt:lpstr>等线 Light</vt:lpstr>
      <vt:lpstr>.黑体-日本语</vt:lpstr>
      <vt:lpstr>Aachen</vt:lpstr>
      <vt:lpstr>Averta Std CY Semibold</vt:lpstr>
      <vt:lpstr>ALS SyysScript VH</vt:lpstr>
      <vt:lpstr>Calibri</vt:lpstr>
      <vt:lpstr>Aztek</vt:lpstr>
      <vt:lpstr>Fujiyama</vt:lpstr>
      <vt:lpstr>方正少儿简体</vt:lpstr>
      <vt:lpstr>微软雅黑</vt:lpstr>
      <vt:lpstr>Averta Std CY</vt:lpstr>
      <vt:lpstr>等线</vt:lpstr>
      <vt:lpstr>.VnBook-Antiqua</vt:lpstr>
      <vt:lpstr>Tahoma</vt:lpstr>
      <vt:lpstr>UTM Alexander</vt:lpstr>
      <vt:lpstr>Calibri Light</vt:lpstr>
      <vt:lpstr>UTM HelvetIns</vt:lpstr>
      <vt:lpstr>Palatino Linotype</vt:lpstr>
      <vt:lpstr>UTM Davida</vt:lpstr>
      <vt:lpstr>宋体</vt:lpstr>
      <vt:lpstr>1_Office Theme</vt:lpstr>
      <vt:lpstr>更多模版请关注:尚佳素材公社shop64427429.taobao.com</vt:lpstr>
      <vt:lpstr>2_Office 主题​​</vt:lpstr>
      <vt:lpstr>3_Office 主题​​</vt:lpstr>
      <vt:lpstr>4_Office 主题​​</vt:lpstr>
      <vt:lpstr>2_更多模版请关注:尚佳素材公社shop64427429.taobao.com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53</cp:revision>
  <dcterms:created xsi:type="dcterms:W3CDTF">2023-04-09T01:12:44Z</dcterms:created>
  <dcterms:modified xsi:type="dcterms:W3CDTF">2023-06-22T04:43:29Z</dcterms:modified>
</cp:coreProperties>
</file>