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sldIdLst>
    <p:sldId id="260" r:id="rId3"/>
    <p:sldId id="261" r:id="rId4"/>
    <p:sldId id="262" r:id="rId5"/>
    <p:sldId id="256" r:id="rId6"/>
    <p:sldId id="257" r:id="rId7"/>
    <p:sldId id="258" r:id="rId8"/>
    <p:sldId id="259" r:id="rId9"/>
    <p:sldId id="263" r:id="rId10"/>
    <p:sldId id="264" r:id="rId11"/>
    <p:sldId id="265" r:id="rId12"/>
    <p:sldId id="26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BCB10-154A-4F90-99F5-937D1E646B3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4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3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4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EA9A-C131-4CF4-B5CA-A966E4FF7C2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60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64" r:id="rId11"/>
    <p:sldLayoutId id="2147483663" r:id="rId12"/>
    <p:sldLayoutId id="2147483662" r:id="rId13"/>
    <p:sldLayoutId id="2147483661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5782596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47" y="240128"/>
            <a:ext cx="6655787" cy="661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6" y="4388936"/>
            <a:ext cx="5028894" cy="24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7152" y="3437859"/>
            <a:ext cx="878637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1085686" fontAlgn="base">
              <a:spcBef>
                <a:spcPts val="12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 2:</a:t>
            </a:r>
          </a:p>
          <a:p>
            <a:pPr algn="ctr" defTabSz="1085686" fontAlgn="base">
              <a:spcBef>
                <a:spcPts val="12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ÔN TẬP SO SÁNH CÁC SỐ </a:t>
            </a:r>
          </a:p>
          <a:p>
            <a:pPr algn="ctr" defTabSz="1085686" fontAlgn="base">
              <a:spcBef>
                <a:spcPts val="12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 PHẠM VI 1000 </a:t>
            </a:r>
            <a:endParaRPr lang="en-US" altLang="zh-CN" sz="36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TẬP SO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SÁNH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CÁC SỐ TRONG PHẠM VI 1 000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69434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8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5797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so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sánh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trong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phạm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vi 1 000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5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154"/>
          <a:stretch/>
        </p:blipFill>
        <p:spPr>
          <a:xfrm>
            <a:off x="328199" y="1584461"/>
            <a:ext cx="4461090" cy="3012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4844" y="2757004"/>
            <a:ext cx="4273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</a:t>
            </a:r>
            <a:endParaRPr lang="en-US" sz="36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242" t="35953"/>
          <a:stretch/>
        </p:blipFill>
        <p:spPr>
          <a:xfrm>
            <a:off x="6162261" y="2562818"/>
            <a:ext cx="5506278" cy="1907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1061" y="2654558"/>
            <a:ext cx="4273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8413" y="3716745"/>
            <a:ext cx="4273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endParaRPr lang="en-US" sz="36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0999" y="3591279"/>
            <a:ext cx="4273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261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1328737"/>
            <a:ext cx="11698356" cy="4200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0035" y="2266122"/>
            <a:ext cx="3001617" cy="198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52891" y="1649896"/>
            <a:ext cx="3001617" cy="2604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58" b="68481" l="75509" r="98575"/>
                    </a14:imgEffect>
                  </a14:imgLayer>
                </a14:imgProps>
              </a:ext>
            </a:extLst>
          </a:blip>
          <a:srcRect l="74993" t="10642" b="31859"/>
          <a:stretch/>
        </p:blipFill>
        <p:spPr>
          <a:xfrm>
            <a:off x="8991600" y="1838739"/>
            <a:ext cx="2925417" cy="2415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0" b="66893" l="26459" r="50271"/>
                    </a14:imgEffect>
                  </a14:imgLayer>
                </a14:imgProps>
              </a:ext>
            </a:extLst>
          </a:blip>
          <a:srcRect l="26310" t="23420" r="49476" b="32333"/>
          <a:stretch/>
        </p:blipFill>
        <p:spPr>
          <a:xfrm>
            <a:off x="3235187" y="2395330"/>
            <a:ext cx="2832652" cy="185861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60035" y="4840356"/>
            <a:ext cx="1610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0035" y="5459688"/>
            <a:ext cx="139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4" y="1655369"/>
            <a:ext cx="11860665" cy="3362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40148" y="2385391"/>
            <a:ext cx="1878495" cy="12026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72598" y="2385390"/>
            <a:ext cx="1813163" cy="1202635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201" t="20432" r="32374" b="42027"/>
          <a:stretch/>
        </p:blipFill>
        <p:spPr>
          <a:xfrm>
            <a:off x="1988265" y="5014729"/>
            <a:ext cx="1948070" cy="1262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196" t="20135" r="48296" b="41732"/>
          <a:stretch/>
        </p:blipFill>
        <p:spPr>
          <a:xfrm>
            <a:off x="6912940" y="5027631"/>
            <a:ext cx="1958009" cy="1282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7159" t="19830" r="16333" b="42037"/>
          <a:stretch/>
        </p:blipFill>
        <p:spPr>
          <a:xfrm>
            <a:off x="9380247" y="5014729"/>
            <a:ext cx="1958009" cy="1282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3097" t="20135" r="395" b="41732"/>
          <a:stretch/>
        </p:blipFill>
        <p:spPr>
          <a:xfrm>
            <a:off x="4445633" y="5027631"/>
            <a:ext cx="1958009" cy="128214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83365" y="4333460"/>
            <a:ext cx="2713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52122" y="4313581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29400" y="4333460"/>
            <a:ext cx="26736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08095" y="4333460"/>
            <a:ext cx="1080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1720" y="4847168"/>
            <a:ext cx="378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867717"/>
            <a:ext cx="5021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9" y="502845"/>
            <a:ext cx="11312573" cy="57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0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85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SimSun</vt:lpstr>
      <vt:lpstr>SimSun</vt:lpstr>
      <vt:lpstr>Arial</vt:lpstr>
      <vt:lpstr>Calibri</vt:lpstr>
      <vt:lpstr>Calibri Light</vt:lpstr>
      <vt:lpstr>等线</vt:lpstr>
      <vt:lpstr>Fujiyama</vt:lpstr>
      <vt:lpstr>Roboto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8</cp:revision>
  <dcterms:created xsi:type="dcterms:W3CDTF">2022-04-21T15:22:46Z</dcterms:created>
  <dcterms:modified xsi:type="dcterms:W3CDTF">2023-06-07T03:38:36Z</dcterms:modified>
</cp:coreProperties>
</file>