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  <p:sldMasterId id="2147483673" r:id="rId2"/>
  </p:sldMasterIdLst>
  <p:notesMasterIdLst>
    <p:notesMasterId r:id="rId20"/>
  </p:notesMasterIdLst>
  <p:sldIdLst>
    <p:sldId id="256" r:id="rId3"/>
    <p:sldId id="339" r:id="rId4"/>
    <p:sldId id="351" r:id="rId5"/>
    <p:sldId id="352" r:id="rId6"/>
    <p:sldId id="353" r:id="rId7"/>
    <p:sldId id="343" r:id="rId8"/>
    <p:sldId id="259" r:id="rId9"/>
    <p:sldId id="264" r:id="rId10"/>
    <p:sldId id="262" r:id="rId11"/>
    <p:sldId id="344" r:id="rId12"/>
    <p:sldId id="354" r:id="rId13"/>
    <p:sldId id="355" r:id="rId14"/>
    <p:sldId id="356" r:id="rId15"/>
    <p:sldId id="357" r:id="rId16"/>
    <p:sldId id="346" r:id="rId17"/>
    <p:sldId id="345" r:id="rId18"/>
    <p:sldId id="266" r:id="rId19"/>
  </p:sldIdLst>
  <p:sldSz cx="12192000" cy="6858000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UTM Davida" panose="02040603050506020204" pitchFamily="18" charset="0"/>
      <p:regular r:id="rId31"/>
    </p:embeddedFont>
    <p:embeddedFont>
      <p:font typeface="Averta Std CY Bold" panose="00000800000000000000" pitchFamily="50" charset="0"/>
      <p:bold r:id="rId32"/>
      <p:boldItalic r:id="rId33"/>
    </p:embeddedFont>
    <p:embeddedFont>
      <p:font typeface="UTM HelvetIns" panose="02040603050506020204" pitchFamily="18" charset="0"/>
      <p:regular r:id="rId34"/>
    </p:embeddedFont>
    <p:embeddedFont>
      <p:font typeface="宋体" panose="02010600030101010101" pitchFamily="2" charset="-122"/>
      <p:regular r:id="rId35"/>
    </p:embeddedFont>
    <p:embeddedFont>
      <p:font typeface="Fujiyama" panose="02020500000000000000" pitchFamily="18" charset="0"/>
      <p:regular r:id="rId36"/>
      <p:bold r:id="rId37"/>
      <p:italic r:id="rId38"/>
      <p:boldItalic r:id="rId39"/>
    </p:embeddedFont>
    <p:embeddedFont>
      <p:font typeface="UTM Alexander" panose="02040603050506020204" pitchFamily="18" charset="0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Averta Std CY Semibold" panose="00000700000000000000" pitchFamily="50" charset="0"/>
      <p:bold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 varScale="1">
        <p:scale>
          <a:sx n="79" d="100"/>
          <a:sy n="79" d="100"/>
        </p:scale>
        <p:origin x="106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22/6/2023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097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40453674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88863583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89559382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6628504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03224955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3997604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9619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95182777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7871140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79750981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12552517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0101648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0846" cy="6856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4369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9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30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TÌM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SỐ BỊ CHIA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35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6E4BA-CC66-3B4B-A13C-88379553E4B9}"/>
              </a:ext>
            </a:extLst>
          </p:cNvPr>
          <p:cNvSpPr txBox="1"/>
          <p:nvPr/>
        </p:nvSpPr>
        <p:spPr>
          <a:xfrm>
            <a:off x="1546494" y="1998969"/>
            <a:ext cx="9883533" cy="11955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68" b="1" i="0" u="none" strike="noStrike" kern="1200" cap="none" spc="0" normalizeH="0" baseline="0" noProof="0" dirty="0">
                <a:ln/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NHỮNG CHÚ VỊT ĐI BƠI</a:t>
            </a:r>
            <a:endParaRPr kumimoji="0" lang="ru-RU" sz="7968" b="1" i="0" u="none" strike="noStrike" kern="1200" cap="none" spc="0" normalizeH="0" baseline="0" noProof="0" dirty="0">
              <a:ln/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D4B29-265C-BC45-A23A-F7981E03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6" b="94194" l="0" r="10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73" y="1561997"/>
            <a:ext cx="6874053" cy="4740964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278800-8BEF-854A-8484-8D896B9EF883}"/>
              </a:ext>
            </a:extLst>
          </p:cNvPr>
          <p:cNvSpPr/>
          <p:nvPr/>
        </p:nvSpPr>
        <p:spPr>
          <a:xfrm>
            <a:off x="1084889" y="5209920"/>
            <a:ext cx="2994190" cy="704883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4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Bắt</a:t>
            </a:r>
            <a:r>
              <a:rPr kumimoji="0" lang="en-US" sz="3984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984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đầu</a:t>
            </a:r>
            <a:endParaRPr kumimoji="0" lang="ru-RU" sz="3984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6A63D10-9C21-574F-8A8D-0E81252429D3}"/>
              </a:ext>
            </a:extLst>
          </p:cNvPr>
          <p:cNvSpPr/>
          <p:nvPr/>
        </p:nvSpPr>
        <p:spPr>
          <a:xfrm>
            <a:off x="1546494" y="674968"/>
            <a:ext cx="598839" cy="586363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990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9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56275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470860" y="3258602"/>
            <a:ext cx="2883073" cy="2696782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114242" y="3158418"/>
              <a:ext cx="2258884" cy="52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 b="1"/>
              </a:lvl1pPr>
            </a:lstStyle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 Std CY Semibold" panose="00000700000000000000" pitchFamily="50" charset="0"/>
                  <a:ea typeface="宋体" panose="02010600030101010101" pitchFamily="2" charset="-122"/>
                </a:rPr>
                <a:t>4 : 2 = 2</a:t>
              </a:r>
              <a:endParaRPr kumimoji="0" lang="ru-RU" sz="27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579075" y="3258602"/>
            <a:ext cx="2883073" cy="2696782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  <a:noFill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040531" y="3132090"/>
              <a:ext cx="2510642" cy="52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 b="1"/>
              </a:lvl1pPr>
            </a:lstStyle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 Std CY Semibold" panose="00000700000000000000" pitchFamily="50" charset="0"/>
                  <a:ea typeface="宋体" panose="02010600030101010101" pitchFamily="2" charset="-122"/>
                </a:rPr>
                <a:t>4 – 2 = 2</a:t>
              </a:r>
              <a:endParaRPr kumimoji="0" lang="ru-RU" sz="27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621207" y="2436566"/>
            <a:ext cx="2883073" cy="2696782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175632" y="3226236"/>
              <a:ext cx="2240099" cy="52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 b="1"/>
              </a:lvl1pPr>
            </a:lstStyle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 Std CY Semibold" panose="00000700000000000000" pitchFamily="50" charset="0"/>
                  <a:ea typeface="宋体" panose="02010600030101010101" pitchFamily="2" charset="-122"/>
                </a:rPr>
                <a:t>2 x 4 = 8</a:t>
              </a:r>
              <a:endParaRPr kumimoji="0" lang="ru-RU" sz="27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89714" y="698080"/>
            <a:ext cx="1118923" cy="1150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FE295-F923-254D-86EC-E5C629ED2D52}"/>
              </a:ext>
            </a:extLst>
          </p:cNvPr>
          <p:cNvSpPr txBox="1"/>
          <p:nvPr/>
        </p:nvSpPr>
        <p:spPr>
          <a:xfrm>
            <a:off x="4500141" y="1191381"/>
            <a:ext cx="3447463" cy="980359"/>
          </a:xfrm>
          <a:prstGeom prst="cloudCallout">
            <a:avLst>
              <a:gd name="adj1" fmla="val -97884"/>
              <a:gd name="adj2" fmla="val -2178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5" b="1" i="0" u="none" strike="noStrike" kern="1200" cap="none" spc="50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? : 4 = 2</a:t>
            </a:r>
            <a:endParaRPr kumimoji="0" lang="ru-RU" sz="3585" b="1" i="0" u="none" strike="noStrike" kern="1200" cap="none" spc="50" normalizeH="0" baseline="0" noProof="0" dirty="0">
              <a:ln w="0"/>
              <a:solidFill>
                <a:srgbClr val="333399">
                  <a:lumMod val="7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verta Std CY Semibold" panose="00000700000000000000" pitchFamily="50" charset="0"/>
              <a:ea typeface="宋体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89" b="97111" l="4139" r="94927">
                        <a14:foregroundMark x1="69826" y1="9556" x2="67690" y2="14222"/>
                        <a14:foregroundMark x1="67156" y1="19333" x2="67156" y2="1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4" y="320302"/>
            <a:ext cx="3081613" cy="37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05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699100" y="3281132"/>
            <a:ext cx="2883073" cy="2696782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29193" y="3245906"/>
              <a:ext cx="1899098" cy="52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/>
              </a:lvl1pPr>
            </a:lstStyle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 Std CY Semibold" panose="00000700000000000000" pitchFamily="50" charset="0"/>
                  <a:ea typeface="宋体" panose="02010600030101010101" pitchFamily="2" charset="-122"/>
                </a:rPr>
                <a:t>18</a:t>
              </a:r>
              <a:endParaRPr kumimoji="0" lang="ru-RU" sz="27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646582" y="3281132"/>
            <a:ext cx="2883073" cy="2696782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517904" y="3293997"/>
              <a:ext cx="1554480" cy="52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 b="1"/>
              </a:lvl1pPr>
            </a:lstStyle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 Std CY Semibold" panose="00000700000000000000" pitchFamily="50" charset="0"/>
                  <a:ea typeface="宋体" panose="02010600030101010101" pitchFamily="2" charset="-122"/>
                </a:rPr>
                <a:t>9</a:t>
              </a:r>
              <a:endParaRPr kumimoji="0" lang="ru-RU" sz="27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672841" y="3281132"/>
            <a:ext cx="2883073" cy="2696782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430818" y="3147498"/>
              <a:ext cx="1819063" cy="52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 b="1"/>
              </a:lvl1pPr>
            </a:lstStyle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ta Std CY Semibold" panose="00000700000000000000" pitchFamily="50" charset="0"/>
                  <a:ea typeface="宋体" panose="02010600030101010101" pitchFamily="2" charset="-122"/>
                </a:rPr>
                <a:t>2</a:t>
              </a:r>
              <a:endParaRPr kumimoji="0" lang="ru-RU" sz="27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63605" y="716553"/>
            <a:ext cx="1118923" cy="11502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44F49B-81C7-0443-B41B-CED6829DA7D3}"/>
              </a:ext>
            </a:extLst>
          </p:cNvPr>
          <p:cNvSpPr txBox="1"/>
          <p:nvPr/>
        </p:nvSpPr>
        <p:spPr>
          <a:xfrm>
            <a:off x="3045385" y="1102363"/>
            <a:ext cx="6459155" cy="2378279"/>
          </a:xfrm>
          <a:prstGeom prst="cloudCallout">
            <a:avLst>
              <a:gd name="adj1" fmla="val -62075"/>
              <a:gd name="adj2" fmla="val -2758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600" b="1" spc="5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Khi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chia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một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số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cho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6 ta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được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thương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là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3.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số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cần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tìm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4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là</a:t>
            </a:r>
            <a:r>
              <a:rPr kumimoji="0" lang="en-US" sz="3184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:</a:t>
            </a:r>
            <a:endParaRPr kumimoji="0" lang="ru-RU" sz="3184" b="1" i="0" u="none" strike="noStrike" kern="1200" cap="none" spc="36" normalizeH="0" baseline="0" noProof="0" dirty="0">
              <a:ln w="0"/>
              <a:solidFill>
                <a:srgbClr val="333399">
                  <a:lumMod val="7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verta Std CY Semibold" panose="00000700000000000000" pitchFamily="50" charset="0"/>
              <a:ea typeface="宋体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9" b="98618" l="3994" r="96486">
                        <a14:foregroundMark x1="37540" y1="26252" x2="35942" y2="34024"/>
                        <a14:foregroundMark x1="46486" y1="26598" x2="45847" y2="31261"/>
                        <a14:foregroundMark x1="73482" y1="13817" x2="71246" y2="19862"/>
                        <a14:foregroundMark x1="71406" y1="22625" x2="71406" y2="22625"/>
                        <a14:foregroundMark x1="43291" y1="63212" x2="42013" y2="77375"/>
                        <a14:foregroundMark x1="42812" y1="53541" x2="41853" y2="59931"/>
                        <a14:foregroundMark x1="37700" y1="84283" x2="34345" y2="93955"/>
                        <a14:foregroundMark x1="42332" y1="82556" x2="47125" y2="94301"/>
                        <a14:foregroundMark x1="49042" y1="88083" x2="48722" y2="97064"/>
                        <a14:foregroundMark x1="44089" y1="88083" x2="36901" y2="92055"/>
                        <a14:foregroundMark x1="36422" y1="87910" x2="31789" y2="95855"/>
                        <a14:foregroundMark x1="36262" y1="28497" x2="31629" y2="31779"/>
                        <a14:foregroundMark x1="38179" y1="90846" x2="34345" y2="96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4" y="367406"/>
            <a:ext cx="3330249" cy="30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8380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716064" y="2264566"/>
            <a:ext cx="2883073" cy="2696782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052707" y="3119896"/>
              <a:ext cx="2381954" cy="52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 b="1"/>
              </a:lvl1pPr>
            </a:lstStyle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thương</a:t>
              </a:r>
              <a:endParaRPr kumimoji="0" lang="ru-RU" sz="27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576181" y="2518709"/>
            <a:ext cx="2883073" cy="2886877"/>
            <a:chOff x="739417" y="1908250"/>
            <a:chExt cx="2894681" cy="28985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9417" y="1908250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368502" y="3852535"/>
              <a:ext cx="2128256" cy="95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 b="1"/>
              </a:lvl1pPr>
            </a:lstStyle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Thương</a:t>
              </a:r>
              <a:r>
                <a:rPr kumimoji="0" lang="en-US" sz="278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/ </a:t>
              </a:r>
            </a:p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số</a:t>
              </a:r>
              <a:r>
                <a:rPr kumimoji="0" lang="en-US" sz="278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chia</a:t>
              </a:r>
              <a:endParaRPr kumimoji="0" lang="ru-RU" sz="27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790651" y="3702241"/>
            <a:ext cx="2883073" cy="2696782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319724" y="3161410"/>
              <a:ext cx="1930157" cy="52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800" b="1"/>
              </a:lvl1pPr>
            </a:lstStyle>
            <a:p>
              <a:pPr marL="0" marR="0" lvl="0" indent="0" algn="ct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88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Số</a:t>
              </a:r>
              <a:r>
                <a:rPr kumimoji="0" lang="en-US" sz="2788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chia</a:t>
              </a:r>
              <a:endParaRPr kumimoji="0" lang="ru-RU" sz="278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09683" y="524602"/>
            <a:ext cx="1118923" cy="11502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F22A4B-E0FB-F843-B596-895F112E310E}"/>
              </a:ext>
            </a:extLst>
          </p:cNvPr>
          <p:cNvSpPr txBox="1"/>
          <p:nvPr/>
        </p:nvSpPr>
        <p:spPr>
          <a:xfrm>
            <a:off x="5179964" y="486037"/>
            <a:ext cx="4048892" cy="3126920"/>
          </a:xfrm>
          <a:prstGeom prst="cloudCallout">
            <a:avLst>
              <a:gd name="adj1" fmla="val -65946"/>
              <a:gd name="adj2" fmla="val -232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600" b="1" spc="5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7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Muốn</a:t>
            </a:r>
            <a:r>
              <a:rPr kumimoji="0" lang="en-US" sz="3187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7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tìm</a:t>
            </a:r>
            <a:r>
              <a:rPr kumimoji="0" lang="en-US" sz="3187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7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số</a:t>
            </a:r>
            <a:r>
              <a:rPr kumimoji="0" lang="en-US" sz="3187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7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bị</a:t>
            </a:r>
            <a:r>
              <a:rPr kumimoji="0" lang="en-US" sz="3187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chia ta </a:t>
            </a:r>
            <a:r>
              <a:rPr kumimoji="0" lang="en-US" sz="3187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lấy</a:t>
            </a:r>
            <a:r>
              <a:rPr kumimoji="0" lang="en-US" sz="3187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…</a:t>
            </a:r>
            <a:r>
              <a:rPr kumimoji="0" lang="en-US" sz="3187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nhân</a:t>
            </a:r>
            <a:r>
              <a:rPr kumimoji="0" lang="en-US" sz="3187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</a:t>
            </a:r>
            <a:r>
              <a:rPr kumimoji="0" lang="en-US" sz="3187" b="1" i="0" u="none" strike="noStrike" kern="1200" cap="none" spc="36" normalizeH="0" baseline="0" noProof="0" dirty="0" err="1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với</a:t>
            </a:r>
            <a:r>
              <a:rPr kumimoji="0" lang="en-US" sz="3187" b="1" i="0" u="none" strike="noStrike" kern="1200" cap="none" spc="36" normalizeH="0" baseline="0" noProof="0" dirty="0">
                <a:ln w="0"/>
                <a:solidFill>
                  <a:srgbClr val="333399">
                    <a:lumMod val="7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verta Std CY Semibold" panose="00000700000000000000" pitchFamily="50" charset="0"/>
                <a:ea typeface="宋体" panose="02010600030101010101" pitchFamily="2" charset="-122"/>
              </a:rPr>
              <a:t> …</a:t>
            </a:r>
            <a:endParaRPr kumimoji="0" lang="ru-RU" sz="3187" b="1" i="0" u="none" strike="noStrike" kern="1200" cap="none" spc="36" normalizeH="0" baseline="0" noProof="0" dirty="0">
              <a:ln w="0"/>
              <a:solidFill>
                <a:srgbClr val="333399">
                  <a:lumMod val="7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verta Std CY Semibold" panose="00000700000000000000" pitchFamily="50" charset="0"/>
              <a:ea typeface="宋体" panose="02010600030101010101" pitchFamily="2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89" b="97111" l="4139" r="94927">
                        <a14:foregroundMark x1="69826" y1="9556" x2="67690" y2="14222"/>
                        <a14:foregroundMark x1="67156" y1="19333" x2="67156" y2="1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91" y="210741"/>
            <a:ext cx="2711992" cy="32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7515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C 0.00196 -0.00301 0.01198 -0.03403 0.03698 -0.03194 C 0.075 -0.02893 0.08998 -0.00694 0.125 -0.02893 C 0.14701 -0.0419 0.17305 -0.075 0.19206 -0.07407 C 0.23503 -0.07292 0.24401 -0.03889 0.24401 -0.0081 C 0.24506 0.03611 0.18907 0.07292 0.12097 0.07708 C 0.05196 0.08009 -0.00494 0.0331 -3.125E-6 -3.7037E-7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C 0.03803 2.22222E-6 0.06902 0.03102 0.06902 0.06898 C 0.06902 0.09398 0.05599 0.11597 0.03698 0.12893 C 0.03698 0.12916 0.03594 0.12893 0.03594 0.12916 C 0.02904 0.13403 0.025 0.1419 0.025 0.15092 C 0.025 0.15903 0.02904 0.16597 0.03399 0.17106 C 0.04206 0.17893 0.04701 0.19097 0.04701 0.20301 C 0.04701 0.22893 0.02605 0.25 -4.58333E-6 0.25 C -0.02604 0.25 -0.047 0.22893 -0.047 0.20301 C -0.047 0.19097 -0.04205 0.17893 -0.03398 0.17106 C -0.02903 0.16597 -0.02604 0.15903 -0.02604 0.15092 C -0.02604 0.1419 -0.02994 0.13403 -0.03593 0.12893 C -0.03593 0.12916 -0.03697 0.12893 -0.03697 0.12916 C -0.05703 0.11597 -0.07005 0.09398 -0.07005 0.06898 C -0.07005 0.03102 -0.03906 2.22222E-6 -4.58333E-6 2.22222E-6 C -4.58333E-6 0.00023 -4.58333E-6 2.22222E-6 -4.58333E-6 0.00023 L -4.58333E-6 2.22222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C 0.02304 0.00093 0.04206 0.00903 0.05195 0.02107 L 0.075 0.04908 C 0.07995 0.0551 0.08802 0.0581 0.09804 0.0581 C 0.11198 0.0581 0.12396 0.05 0.125 0.03797 C 0.12396 0.02801 0.11198 0.01898 0.09804 0.01898 C 0.08802 0.01898 0.07995 0.02292 0.075 0.02801 L 0.05195 0.05602 C 0.04206 0.06806 0.02304 0.07593 2.08333E-6 0.07709 C -0.02305 0.07593 -0.04206 0.06806 -0.05196 0.05602 L -0.075 0.02801 C -0.07995 0.02292 -0.08802 0.01898 -0.09805 0.01898 C -0.11198 0.01898 -0.12396 0.02801 -0.125 0.03797 C -0.12396 0.05 -0.11198 0.0581 -0.09805 0.0581 C -0.08802 0.0581 -0.07995 0.0551 -0.075 0.04908 L -0.05196 0.02107 C -0.04206 0.00903 -0.02305 0.00093 2.08333E-6 -2.59259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30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Tìm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bị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chia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666" y="-518212"/>
            <a:ext cx="12375081" cy="7376212"/>
            <a:chOff x="-19666" y="-518212"/>
            <a:chExt cx="12375081" cy="7376212"/>
          </a:xfrm>
        </p:grpSpPr>
        <p:pic>
          <p:nvPicPr>
            <p:cNvPr id="3" name="图片 54">
              <a:extLst>
                <a:ext uri="{FF2B5EF4-FFF2-40B4-BE49-F238E27FC236}">
                  <a16:creationId xmlns:a16="http://schemas.microsoft.com/office/drawing/2014/main" id="{3FA032F2-BAFC-4051-9D3E-B27389CF9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243" y="-19020"/>
              <a:ext cx="4343118" cy="2346625"/>
            </a:xfrm>
            <a:prstGeom prst="rect">
              <a:avLst/>
            </a:prstGeom>
          </p:spPr>
        </p:pic>
        <p:pic>
          <p:nvPicPr>
            <p:cNvPr id="4" name="图片 53">
              <a:extLst>
                <a:ext uri="{FF2B5EF4-FFF2-40B4-BE49-F238E27FC236}">
                  <a16:creationId xmlns:a16="http://schemas.microsoft.com/office/drawing/2014/main" id="{637F36FF-21E4-44BF-A874-06924F895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2297" y="4376372"/>
              <a:ext cx="4343118" cy="2346625"/>
            </a:xfrm>
            <a:prstGeom prst="rect">
              <a:avLst/>
            </a:prstGeom>
          </p:spPr>
        </p:pic>
        <p:pic>
          <p:nvPicPr>
            <p:cNvPr id="5" name="图片 52">
              <a:extLst>
                <a:ext uri="{FF2B5EF4-FFF2-40B4-BE49-F238E27FC236}">
                  <a16:creationId xmlns:a16="http://schemas.microsoft.com/office/drawing/2014/main" id="{708713D8-065A-4C96-A4BB-2CA73670C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666" y="-1"/>
              <a:ext cx="3691017" cy="1994289"/>
            </a:xfrm>
            <a:prstGeom prst="rect">
              <a:avLst/>
            </a:prstGeom>
          </p:spPr>
        </p:pic>
        <p:pic>
          <p:nvPicPr>
            <p:cNvPr id="6" name="图片 48" descr="图片包含 物体&#10;&#10;已生成极高可信度的说明">
              <a:extLst>
                <a:ext uri="{FF2B5EF4-FFF2-40B4-BE49-F238E27FC236}">
                  <a16:creationId xmlns:a16="http://schemas.microsoft.com/office/drawing/2014/main" id="{E3AB08DD-162C-4748-BBAF-417824CE9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5" r="83987" b="6813"/>
            <a:stretch/>
          </p:blipFill>
          <p:spPr>
            <a:xfrm flipH="1">
              <a:off x="0" y="1563329"/>
              <a:ext cx="3391504" cy="4440650"/>
            </a:xfrm>
            <a:prstGeom prst="rect">
              <a:avLst/>
            </a:prstGeom>
          </p:spPr>
        </p:pic>
        <p:pic>
          <p:nvPicPr>
            <p:cNvPr id="7" name="图片 1" descr="图片包含 播放器&#10;&#10;已生成高可信度的说明">
              <a:extLst>
                <a:ext uri="{FF2B5EF4-FFF2-40B4-BE49-F238E27FC236}">
                  <a16:creationId xmlns:a16="http://schemas.microsoft.com/office/drawing/2014/main" id="{51EB4B33-C1AA-4BF3-8762-1708B70F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41" y="-518212"/>
              <a:ext cx="8997234" cy="6080858"/>
            </a:xfrm>
            <a:prstGeom prst="rect">
              <a:avLst/>
            </a:prstGeom>
          </p:spPr>
        </p:pic>
        <p:pic>
          <p:nvPicPr>
            <p:cNvPr id="8" name="图片 3" descr="图片包含 物体&#10;&#10;已生成极高可信度的说明">
              <a:extLst>
                <a:ext uri="{FF2B5EF4-FFF2-40B4-BE49-F238E27FC236}">
                  <a16:creationId xmlns:a16="http://schemas.microsoft.com/office/drawing/2014/main" id="{54F5B154-8F52-4E3E-B1EC-61E5252B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516" y="4059876"/>
              <a:ext cx="6305684" cy="2217888"/>
            </a:xfrm>
            <a:prstGeom prst="rect">
              <a:avLst/>
            </a:prstGeom>
          </p:spPr>
        </p:pic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1CA38533-574A-4651-9B88-D3A7A810C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" r="558" b="9963"/>
            <a:stretch/>
          </p:blipFill>
          <p:spPr>
            <a:xfrm>
              <a:off x="0" y="6006774"/>
              <a:ext cx="12192000" cy="851225"/>
            </a:xfrm>
            <a:prstGeom prst="rect">
              <a:avLst/>
            </a:prstGeom>
          </p:spPr>
        </p:pic>
        <p:pic>
          <p:nvPicPr>
            <p:cNvPr id="10" name="图片 45">
              <a:extLst>
                <a:ext uri="{FF2B5EF4-FFF2-40B4-BE49-F238E27FC236}">
                  <a16:creationId xmlns:a16="http://schemas.microsoft.com/office/drawing/2014/main" id="{C93E07E4-6741-4AA9-8D8C-1AEC4CD7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5025" y="4135824"/>
              <a:ext cx="1452056" cy="2346625"/>
            </a:xfrm>
            <a:prstGeom prst="rect">
              <a:avLst/>
            </a:prstGeom>
          </p:spPr>
        </p:pic>
        <p:pic>
          <p:nvPicPr>
            <p:cNvPr id="11" name="图片 47">
              <a:extLst>
                <a:ext uri="{FF2B5EF4-FFF2-40B4-BE49-F238E27FC236}">
                  <a16:creationId xmlns:a16="http://schemas.microsoft.com/office/drawing/2014/main" id="{50F0F3D5-E950-4F06-B82B-5F7760EC9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6161" y="4344414"/>
              <a:ext cx="1442595" cy="2310706"/>
            </a:xfrm>
            <a:prstGeom prst="rect">
              <a:avLst/>
            </a:prstGeom>
          </p:spPr>
        </p:pic>
        <p:pic>
          <p:nvPicPr>
            <p:cNvPr id="12" name="图片 49">
              <a:extLst>
                <a:ext uri="{FF2B5EF4-FFF2-40B4-BE49-F238E27FC236}">
                  <a16:creationId xmlns:a16="http://schemas.microsoft.com/office/drawing/2014/main" id="{6B5C1EB8-91A2-49B3-B947-2E494AEEA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024621" y="5504446"/>
              <a:ext cx="1167379" cy="1353554"/>
            </a:xfrm>
            <a:prstGeom prst="rect">
              <a:avLst/>
            </a:prstGeom>
          </p:spPr>
        </p:pic>
        <p:pic>
          <p:nvPicPr>
            <p:cNvPr id="13" name="图片 50">
              <a:extLst>
                <a:ext uri="{FF2B5EF4-FFF2-40B4-BE49-F238E27FC236}">
                  <a16:creationId xmlns:a16="http://schemas.microsoft.com/office/drawing/2014/main" id="{DC226871-3FF5-46DB-A8EA-C00E43BC6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91189">
              <a:off x="10281631" y="-128812"/>
              <a:ext cx="1585454" cy="1773205"/>
            </a:xfrm>
            <a:prstGeom prst="rect">
              <a:avLst/>
            </a:prstGeom>
          </p:spPr>
        </p:pic>
        <p:pic>
          <p:nvPicPr>
            <p:cNvPr id="14" name="图片 51">
              <a:extLst>
                <a:ext uri="{FF2B5EF4-FFF2-40B4-BE49-F238E27FC236}">
                  <a16:creationId xmlns:a16="http://schemas.microsoft.com/office/drawing/2014/main" id="{5BA7132D-3FDD-404A-83B7-09F818B3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31201" flipH="1">
              <a:off x="556279" y="1239655"/>
              <a:ext cx="1769996" cy="19796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18C6E1-4AE0-4C9D-A952-4D6EF00CE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200" y="2310784"/>
              <a:ext cx="10711600" cy="1780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483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8"/>
            <a:ext cx="11618844" cy="586845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5" y="1114343"/>
            <a:ext cx="2250848" cy="4547441"/>
          </a:xfrm>
          <a:prstGeom prst="rect">
            <a:avLst/>
          </a:prstGeom>
        </p:spPr>
      </p:pic>
      <p:sp>
        <p:nvSpPr>
          <p:cNvPr id="15" name="Google Shape;487;p33">
            <a:extLst>
              <a:ext uri="{FF2B5EF4-FFF2-40B4-BE49-F238E27FC236}">
                <a16:creationId xmlns:a16="http://schemas.microsoft.com/office/drawing/2014/main" id="{39C1F8E7-63CB-43A8-8FAC-55335C3BF6EA}"/>
              </a:ext>
            </a:extLst>
          </p:cNvPr>
          <p:cNvSpPr txBox="1">
            <a:spLocks/>
          </p:cNvSpPr>
          <p:nvPr/>
        </p:nvSpPr>
        <p:spPr>
          <a:xfrm>
            <a:off x="3844197" y="667798"/>
            <a:ext cx="472712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lang="en-US" b="1" dirty="0" err="1">
                <a:solidFill>
                  <a:srgbClr val="002060"/>
                </a:solidFill>
                <a:latin typeface="Averta Std CY Bold" panose="00000800000000000000" pitchFamily="50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Averta Std CY Bold" panose="00000800000000000000" pitchFamily="50" charset="0"/>
                <a:cs typeface="Times New Roman" panose="02020603050405020304" pitchFamily="18" charset="0"/>
              </a:rPr>
              <a:t> 30: </a:t>
            </a:r>
            <a:r>
              <a:rPr lang="en-US" b="1" dirty="0" err="1">
                <a:solidFill>
                  <a:srgbClr val="00206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206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206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002060"/>
                </a:solidFill>
                <a:latin typeface="Averta Std CY Semibold" panose="00000700000000000000" pitchFamily="50" charset="0"/>
                <a:cs typeface="Times New Roman" panose="02020603050405020304" pitchFamily="18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 Semibold" panose="00000700000000000000" pitchFamily="50" charset="0"/>
              <a:cs typeface="Times New Roman" panose="02020603050405020304" pitchFamily="18" charset="0"/>
              <a:sym typeface="Bubblegum Sans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01DAA6C1-1A39-4027-9A1B-F5424843A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75" b="53067" l="3121" r="91717">
                        <a14:foregroundMark x1="23289" y1="40644" x2="23289" y2="40644"/>
                        <a14:foregroundMark x1="21369" y1="33282" x2="21248" y2="29755"/>
                        <a14:foregroundMark x1="14286" y1="41564" x2="14286" y2="41564"/>
                        <a14:foregroundMark x1="15846" y1="44632" x2="17287" y2="46626"/>
                        <a14:foregroundMark x1="27131" y1="40184" x2="32173" y2="30215"/>
                        <a14:foregroundMark x1="31933" y1="28528" x2="32533" y2="26994"/>
                        <a14:foregroundMark x1="38175" y1="11043" x2="52221" y2="17025"/>
                        <a14:foregroundMark x1="42857" y1="22546" x2="43577" y2="22699"/>
                        <a14:foregroundMark x1="43457" y1="23773" x2="44178" y2="24387"/>
                        <a14:foregroundMark x1="44778" y1="25307" x2="48619" y2="51380"/>
                        <a14:foregroundMark x1="37935" y1="50307" x2="55462" y2="32975"/>
                        <a14:foregroundMark x1="54142" y1="31288" x2="56182" y2="30215"/>
                        <a14:foregroundMark x1="61224" y1="11810" x2="79472" y2="18405"/>
                        <a14:foregroundMark x1="72749" y1="24540" x2="73830" y2="23313"/>
                        <a14:foregroundMark x1="71669" y1="28067" x2="72389" y2="50460"/>
                        <a14:foregroundMark x1="61825" y1="35123" x2="66026" y2="40951"/>
                        <a14:foregroundMark x1="62665" y1="33589" x2="62545" y2="32669"/>
                        <a14:foregroundMark x1="62545" y1="32055" x2="62545" y2="32055"/>
                        <a14:foregroundMark x1="70708" y1="34356" x2="70708" y2="34356"/>
                        <a14:backgroundMark x1="51381" y1="36503" x2="51261" y2="36503"/>
                        <a14:backgroundMark x1="50300" y1="36810" x2="50300" y2="36810"/>
                        <a14:backgroundMark x1="51621" y1="36656" x2="51621" y2="36656"/>
                        <a14:backgroundMark x1="51621" y1="36196" x2="51621" y2="36196"/>
                        <a14:backgroundMark x1="52101" y1="36196" x2="52101" y2="36196"/>
                        <a14:backgroundMark x1="50060" y1="37577" x2="50060" y2="37577"/>
                        <a14:backgroundMark x1="49580" y1="37730" x2="49580" y2="37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2" t="1739" r="14137" b="44977"/>
          <a:stretch/>
        </p:blipFill>
        <p:spPr>
          <a:xfrm>
            <a:off x="2781266" y="1568804"/>
            <a:ext cx="7580100" cy="2609449"/>
          </a:xfrm>
          <a:prstGeom prst="rect">
            <a:avLst/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id="{F328B7A3-38DB-40A7-8B20-2CF2CCDC36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50" b="88497" l="7203" r="86915">
                        <a14:foregroundMark x1="11765" y1="78988" x2="11525" y2="82055"/>
                        <a14:foregroundMark x1="12125" y1="82362" x2="17287" y2="83129"/>
                        <a14:foregroundMark x1="19328" y1="82822" x2="19328" y2="82822"/>
                        <a14:foregroundMark x1="12485" y1="83436" x2="13565" y2="83742"/>
                        <a14:foregroundMark x1="27971" y1="81748" x2="35054" y2="82209"/>
                        <a14:foregroundMark x1="38896" y1="82209" x2="38896" y2="82209"/>
                        <a14:foregroundMark x1="28331" y1="82515" x2="31693" y2="83742"/>
                        <a14:foregroundMark x1="30972" y1="75613" x2="29892" y2="75613"/>
                        <a14:foregroundMark x1="35414" y1="75613" x2="36495" y2="76380"/>
                        <a14:foregroundMark x1="18247" y1="70706" x2="20528" y2="73773"/>
                        <a14:foregroundMark x1="28091" y1="73620" x2="31453" y2="71779"/>
                        <a14:foregroundMark x1="31453" y1="71779" x2="31453" y2="71779"/>
                        <a14:foregroundMark x1="13926" y1="75153" x2="12965" y2="75307"/>
                        <a14:foregroundMark x1="12965" y1="75307" x2="12965" y2="75307"/>
                        <a14:foregroundMark x1="18367" y1="75307" x2="17167" y2="75767"/>
                        <a14:backgroundMark x1="20168" y1="69018" x2="21248" y2="70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4" t="54204" r="58511" b="9926"/>
          <a:stretch/>
        </p:blipFill>
        <p:spPr>
          <a:xfrm>
            <a:off x="4324398" y="4178253"/>
            <a:ext cx="3766722" cy="219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119589" y="494770"/>
            <a:ext cx="11618844" cy="586845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6521A-F5FC-4588-A76E-14ADE55791FB}"/>
              </a:ext>
            </a:extLst>
          </p:cNvPr>
          <p:cNvSpPr txBox="1"/>
          <p:nvPr/>
        </p:nvSpPr>
        <p:spPr>
          <a:xfrm>
            <a:off x="3559899" y="1466285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: 2 = 4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B8FE42EB-1BCE-438E-A486-B6E717C63919}"/>
              </a:ext>
            </a:extLst>
          </p:cNvPr>
          <p:cNvSpPr/>
          <p:nvPr/>
        </p:nvSpPr>
        <p:spPr>
          <a:xfrm>
            <a:off x="2603259" y="1583276"/>
            <a:ext cx="806780" cy="649079"/>
          </a:xfrm>
          <a:prstGeom prst="roundRect">
            <a:avLst>
              <a:gd name="adj" fmla="val 12950"/>
            </a:avLst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82F04-C8CD-4C05-951F-A400EB47F505}"/>
              </a:ext>
            </a:extLst>
          </p:cNvPr>
          <p:cNvSpPr txBox="1"/>
          <p:nvPr/>
        </p:nvSpPr>
        <p:spPr>
          <a:xfrm>
            <a:off x="2739646" y="2389026"/>
            <a:ext cx="437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4 x 2 =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DE555-A9E2-484D-93F6-28CD7A9A8D1E}"/>
              </a:ext>
            </a:extLst>
          </p:cNvPr>
          <p:cNvSpPr txBox="1"/>
          <p:nvPr/>
        </p:nvSpPr>
        <p:spPr>
          <a:xfrm>
            <a:off x="2739646" y="3376694"/>
            <a:ext cx="637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8</a:t>
            </a:r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211DDE88-6F86-4242-B0CF-7A50EEA90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7" b="97845" l="9217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513">
            <a:off x="6968210" y="1731280"/>
            <a:ext cx="4515101" cy="3395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C24AE-B77D-4B89-90E7-1A0EFE7C83C9}"/>
              </a:ext>
            </a:extLst>
          </p:cNvPr>
          <p:cNvSpPr txBox="1"/>
          <p:nvPr/>
        </p:nvSpPr>
        <p:spPr>
          <a:xfrm>
            <a:off x="650241" y="5546513"/>
            <a:ext cx="108952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Muốn</a:t>
            </a:r>
            <a:r>
              <a:rPr lang="en-US" sz="34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34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34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lang="en-US" sz="34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chia ta </a:t>
            </a:r>
            <a:r>
              <a:rPr lang="en-US" sz="34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lấy</a:t>
            </a:r>
            <a:r>
              <a:rPr lang="en-US" sz="34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thương</a:t>
            </a:r>
            <a:r>
              <a:rPr lang="en-US" sz="34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4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34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chia</a:t>
            </a:r>
            <a:endParaRPr lang="en-US" sz="3400" b="1" dirty="0">
              <a:solidFill>
                <a:srgbClr val="000000"/>
              </a:solidFill>
              <a:latin typeface="Averta Std CY Semibold" panose="00000700000000000000" pitchFamily="50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8" y="828687"/>
            <a:ext cx="2250848" cy="45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2147015" y="5587132"/>
            <a:ext cx="7843838" cy="891050"/>
            <a:chOff x="3661239" y="-107007"/>
            <a:chExt cx="7337778" cy="144497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1239" y="-107007"/>
              <a:ext cx="7337778" cy="144497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347012" y="146528"/>
              <a:ext cx="5953343" cy="9379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verta Std CY Semibold" panose="00000700000000000000" pitchFamily="50" charset="0"/>
                  <a:cs typeface="Times New Roman" panose="02020603050405020304" pitchFamily="18" charset="0"/>
                </a:rPr>
                <a:t>Thương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verta Std CY Semibold" panose="00000700000000000000" pitchFamily="50" charset="0"/>
                  <a:cs typeface="Times New Roman" panose="02020603050405020304" pitchFamily="18" charset="0"/>
                </a:rPr>
                <a:t> =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verta Std CY Semibold" panose="00000700000000000000" pitchFamily="50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verta Std CY Semibold" panose="00000700000000000000" pitchFamily="50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verta Std CY Semibold" panose="00000700000000000000" pitchFamily="50" charset="0"/>
                  <a:cs typeface="Times New Roman" panose="02020603050405020304" pitchFamily="18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verta Std CY Semibold" panose="00000700000000000000" pitchFamily="50" charset="0"/>
                  <a:cs typeface="Times New Roman" panose="02020603050405020304" pitchFamily="18" charset="0"/>
                </a:rPr>
                <a:t> chia 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verta Std CY Semibold" panose="00000700000000000000" pitchFamily="50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verta Std CY Semibold" panose="00000700000000000000" pitchFamily="50" charset="0"/>
                  <a:cs typeface="Times New Roman" panose="02020603050405020304" pitchFamily="18" charset="0"/>
                </a:rPr>
                <a:t> chia</a:t>
              </a:r>
            </a:p>
          </p:txBody>
        </p:sp>
      </p:grpSp>
      <p:pic>
        <p:nvPicPr>
          <p:cNvPr id="17" name="图片 3077" descr="7">
            <a:extLst>
              <a:ext uri="{FF2B5EF4-FFF2-40B4-BE49-F238E27FC236}">
                <a16:creationId xmlns:a16="http://schemas.microsoft.com/office/drawing/2014/main" id="{016AEF60-CC58-4258-8645-67453F2C2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52" y="384237"/>
            <a:ext cx="1228865" cy="1366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3082">
            <a:extLst>
              <a:ext uri="{FF2B5EF4-FFF2-40B4-BE49-F238E27FC236}">
                <a16:creationId xmlns:a16="http://schemas.microsoft.com/office/drawing/2014/main" id="{1CB55970-C78B-4EA2-8B4C-334B9389AED5}"/>
              </a:ext>
            </a:extLst>
          </p:cNvPr>
          <p:cNvSpPr txBox="1"/>
          <p:nvPr/>
        </p:nvSpPr>
        <p:spPr>
          <a:xfrm>
            <a:off x="786888" y="977092"/>
            <a:ext cx="326813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 err="1"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1. </a:t>
            </a:r>
            <a:r>
              <a:rPr lang="en-US" altLang="zh-CN" sz="3600" b="1" dirty="0" err="1"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?</a:t>
            </a:r>
            <a:endParaRPr lang="zh-CN" altLang="en-US" sz="3600" b="1" dirty="0">
              <a:latin typeface="Averta Std CY Semibold" panose="00000700000000000000" pitchFamily="50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950DD58F-683F-401E-B913-D0202895B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238" l="513" r="96795">
                        <a14:foregroundMark x1="36410" y1="35238" x2="60256" y2="57143"/>
                        <a14:foregroundMark x1="69487" y1="44762" x2="88462" y2="55238"/>
                        <a14:foregroundMark x1="90128" y1="55238" x2="91410" y2="46667"/>
                        <a14:foregroundMark x1="10641" y1="35238" x2="13846" y2="5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140" r="69222" b="3836"/>
          <a:stretch/>
        </p:blipFill>
        <p:spPr>
          <a:xfrm>
            <a:off x="786888" y="1844499"/>
            <a:ext cx="5238369" cy="187394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FBC86A8B-45B5-47AB-84E2-1CFBD471A8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238" l="513" r="96795">
                        <a14:foregroundMark x1="36410" y1="35238" x2="60256" y2="57143"/>
                        <a14:foregroundMark x1="69487" y1="44762" x2="88462" y2="55238"/>
                        <a14:foregroundMark x1="90128" y1="55238" x2="91410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5" r="36484" b="6728"/>
          <a:stretch/>
        </p:blipFill>
        <p:spPr>
          <a:xfrm>
            <a:off x="6025257" y="1751083"/>
            <a:ext cx="5647672" cy="1873943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0E80BEAF-397F-4D1A-B6A6-D5E501D6DB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238" l="513" r="96795">
                        <a14:foregroundMark x1="36410" y1="35238" x2="60256" y2="57143"/>
                        <a14:foregroundMark x1="69487" y1="44762" x2="88462" y2="55238"/>
                        <a14:foregroundMark x1="90128" y1="55238" x2="91410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62" r="2700"/>
          <a:stretch/>
        </p:blipFill>
        <p:spPr>
          <a:xfrm>
            <a:off x="2806506" y="3715630"/>
            <a:ext cx="6437501" cy="1692238"/>
          </a:xfrm>
          <a:prstGeom prst="rect">
            <a:avLst/>
          </a:prstGeom>
        </p:spPr>
      </p:pic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36A3F89A-DB61-439D-96D9-F7E2EED5E8E6}"/>
              </a:ext>
            </a:extLst>
          </p:cNvPr>
          <p:cNvSpPr/>
          <p:nvPr/>
        </p:nvSpPr>
        <p:spPr>
          <a:xfrm>
            <a:off x="2201688" y="2332243"/>
            <a:ext cx="845127" cy="646331"/>
          </a:xfrm>
          <a:prstGeom prst="round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44292AA-B1F8-48C4-AF2D-C13B74631A8F}"/>
              </a:ext>
            </a:extLst>
          </p:cNvPr>
          <p:cNvSpPr/>
          <p:nvPr/>
        </p:nvSpPr>
        <p:spPr>
          <a:xfrm>
            <a:off x="7896399" y="2332242"/>
            <a:ext cx="777570" cy="646331"/>
          </a:xfrm>
          <a:prstGeom prst="round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B60CDBAB-0584-4012-B784-999618F73A18}"/>
              </a:ext>
            </a:extLst>
          </p:cNvPr>
          <p:cNvSpPr/>
          <p:nvPr/>
        </p:nvSpPr>
        <p:spPr>
          <a:xfrm>
            <a:off x="4864548" y="4161648"/>
            <a:ext cx="862743" cy="625721"/>
          </a:xfrm>
          <a:prstGeom prst="round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077" descr="7">
            <a:extLst>
              <a:ext uri="{FF2B5EF4-FFF2-40B4-BE49-F238E27FC236}">
                <a16:creationId xmlns:a16="http://schemas.microsoft.com/office/drawing/2014/main" id="{5403C0B0-0430-45DF-BC32-ABC542CF9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67" y="815887"/>
            <a:ext cx="1308132" cy="1032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3080" descr="9">
            <a:extLst>
              <a:ext uri="{FF2B5EF4-FFF2-40B4-BE49-F238E27FC236}">
                <a16:creationId xmlns:a16="http://schemas.microsoft.com/office/drawing/2014/main" id="{6E7E97C4-2201-4BB3-9EE6-7EF70F5BB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156" y="1273448"/>
            <a:ext cx="2292882" cy="668121"/>
          </a:xfrm>
          <a:prstGeom prst="rect">
            <a:avLst/>
          </a:prstGeom>
          <a:noFill/>
          <a:ln w="9525">
            <a:solidFill>
              <a:srgbClr val="F1CE9E"/>
            </a:solidFill>
          </a:ln>
        </p:spPr>
      </p:pic>
      <p:sp>
        <p:nvSpPr>
          <p:cNvPr id="14" name="文本框 3082">
            <a:extLst>
              <a:ext uri="{FF2B5EF4-FFF2-40B4-BE49-F238E27FC236}">
                <a16:creationId xmlns:a16="http://schemas.microsoft.com/office/drawing/2014/main" id="{8C0B678E-3617-4B62-AAF6-889128D88334}"/>
              </a:ext>
            </a:extLst>
          </p:cNvPr>
          <p:cNvSpPr txBox="1"/>
          <p:nvPr/>
        </p:nvSpPr>
        <p:spPr>
          <a:xfrm>
            <a:off x="1360650" y="1237104"/>
            <a:ext cx="2437894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400" dirty="0" err="1"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zh-CN" sz="3400" dirty="0"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2:Số ?</a:t>
            </a:r>
            <a:endParaRPr lang="zh-CN" altLang="en-US" sz="3400" dirty="0">
              <a:latin typeface="Averta Std CY Semibold" panose="00000700000000000000" pitchFamily="50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5CC391D4-3DC0-44C1-8104-4076E45F5F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92" b="92708" l="3890" r="96272">
                        <a14:foregroundMark x1="46515" y1="40104" x2="77634" y2="57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1" t="6667" r="3016" b="4534"/>
          <a:stretch/>
        </p:blipFill>
        <p:spPr>
          <a:xfrm>
            <a:off x="357809" y="2117040"/>
            <a:ext cx="11244321" cy="32169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5788FF2-4EAD-4B40-B84F-B455136BF935}"/>
              </a:ext>
            </a:extLst>
          </p:cNvPr>
          <p:cNvSpPr/>
          <p:nvPr/>
        </p:nvSpPr>
        <p:spPr>
          <a:xfrm>
            <a:off x="3798544" y="2249993"/>
            <a:ext cx="1440160" cy="93942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26FB43-301C-4A26-9040-27DCE930943D}"/>
              </a:ext>
            </a:extLst>
          </p:cNvPr>
          <p:cNvSpPr/>
          <p:nvPr/>
        </p:nvSpPr>
        <p:spPr>
          <a:xfrm>
            <a:off x="5795938" y="2241695"/>
            <a:ext cx="1440160" cy="93942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A77A5B-BA25-48C5-8C9F-4585EBB4BF06}"/>
              </a:ext>
            </a:extLst>
          </p:cNvPr>
          <p:cNvSpPr/>
          <p:nvPr/>
        </p:nvSpPr>
        <p:spPr>
          <a:xfrm>
            <a:off x="7759754" y="2249993"/>
            <a:ext cx="1440160" cy="93942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186E14-4834-4E2F-B1F5-AD7F74DD2537}"/>
              </a:ext>
            </a:extLst>
          </p:cNvPr>
          <p:cNvSpPr/>
          <p:nvPr/>
        </p:nvSpPr>
        <p:spPr>
          <a:xfrm>
            <a:off x="9689631" y="2249993"/>
            <a:ext cx="1440160" cy="93942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91;p1">
            <a:extLst>
              <a:ext uri="{FF2B5EF4-FFF2-40B4-BE49-F238E27FC236}">
                <a16:creationId xmlns:a16="http://schemas.microsoft.com/office/drawing/2014/main" id="{04E86AAF-85D1-27BF-E105-9BEFB3C201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294" t="7312" r="32213" b="28913"/>
          <a:stretch/>
        </p:blipFill>
        <p:spPr>
          <a:xfrm rot="20396117">
            <a:off x="263211" y="4089806"/>
            <a:ext cx="1789126" cy="25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3082">
            <a:extLst>
              <a:ext uri="{FF2B5EF4-FFF2-40B4-BE49-F238E27FC236}">
                <a16:creationId xmlns:a16="http://schemas.microsoft.com/office/drawing/2014/main" id="{E75BCBCA-E3D6-4DDB-B985-9B63E2BF35BC}"/>
              </a:ext>
            </a:extLst>
          </p:cNvPr>
          <p:cNvSpPr txBox="1"/>
          <p:nvPr/>
        </p:nvSpPr>
        <p:spPr>
          <a:xfrm>
            <a:off x="515366" y="446181"/>
            <a:ext cx="1157185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600" b="1" dirty="0" err="1">
                <a:solidFill>
                  <a:srgbClr val="000000"/>
                </a:solidFill>
                <a:latin typeface="Averta Std CY Bold" panose="000008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00"/>
                </a:solidFill>
                <a:latin typeface="Averta Std CY Bold" panose="000008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3: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mua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bông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hoa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chia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đều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hoa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lọ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lọ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bông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. Hỏi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đã mua bao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bông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hoa</a:t>
            </a:r>
            <a:r>
              <a:rPr lang="en-US" altLang="zh-CN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Roboto Flex Normal SemiBold" panose="02000000000000000000" pitchFamily="2" charset="0"/>
                <a:cs typeface="Times New Roman" panose="02020603050405020304" pitchFamily="18" charset="0"/>
              </a:rPr>
              <a:t>?</a:t>
            </a:r>
            <a:endParaRPr lang="zh-CN" altLang="en-US" sz="3600" b="1" dirty="0">
              <a:solidFill>
                <a:srgbClr val="000000"/>
              </a:solidFill>
              <a:latin typeface="Averta Std CY Semibold" panose="00000700000000000000" pitchFamily="50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5C54A-AC21-4F60-A25A-DC57E18E186F}"/>
              </a:ext>
            </a:extLst>
          </p:cNvPr>
          <p:cNvSpPr/>
          <p:nvPr/>
        </p:nvSpPr>
        <p:spPr>
          <a:xfrm>
            <a:off x="3934449" y="2442239"/>
            <a:ext cx="73839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en-US" sz="3600" b="1" u="sng" dirty="0" err="1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sz="3600" b="1" u="sng" dirty="0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đã mua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		5 x 5 = 25 (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			</a:t>
            </a:r>
            <a:r>
              <a:rPr lang="en-US" sz="3600" b="1" dirty="0" err="1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hoa</a:t>
            </a:r>
            <a:endParaRPr lang="en-US" sz="3600" b="1" dirty="0">
              <a:solidFill>
                <a:srgbClr val="000000"/>
              </a:solidFill>
              <a:latin typeface="Averta Std CY Semibold" panose="00000700000000000000" pitchFamily="50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04D40E-0EEB-4257-A2E1-9328C36522BE}"/>
              </a:ext>
            </a:extLst>
          </p:cNvPr>
          <p:cNvSpPr/>
          <p:nvPr/>
        </p:nvSpPr>
        <p:spPr>
          <a:xfrm>
            <a:off x="655587" y="2442239"/>
            <a:ext cx="5011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err="1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tắt</a:t>
            </a:r>
            <a:r>
              <a:rPr lang="en-US" sz="3600" b="1" u="sng" dirty="0">
                <a:solidFill>
                  <a:srgbClr val="000000"/>
                </a:solidFill>
                <a:latin typeface="Averta Std CY Bold" panose="000008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lọ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: 5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bông</a:t>
            </a:r>
            <a:endParaRPr lang="en-US" sz="3600" b="1" dirty="0">
              <a:solidFill>
                <a:srgbClr val="000000"/>
              </a:solidFill>
              <a:latin typeface="Averta Std CY Semibold" panose="00000700000000000000" pitchFamily="50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lọ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:… </a:t>
            </a:r>
            <a:r>
              <a:rPr lang="en-US" sz="3600" b="1" dirty="0" err="1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00"/>
                </a:solidFill>
                <a:latin typeface="Averta Std CY Semibold" panose="00000700000000000000" pitchFamily="50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8D76AD-325C-4621-84A5-32D213378AF3}"/>
              </a:ext>
            </a:extLst>
          </p:cNvPr>
          <p:cNvCxnSpPr>
            <a:cxnSpLocks/>
          </p:cNvCxnSpPr>
          <p:nvPr/>
        </p:nvCxnSpPr>
        <p:spPr>
          <a:xfrm>
            <a:off x="7028915" y="1087353"/>
            <a:ext cx="448681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CD18C7-99B0-4205-80FC-29A96753894C}"/>
              </a:ext>
            </a:extLst>
          </p:cNvPr>
          <p:cNvCxnSpPr/>
          <p:nvPr/>
        </p:nvCxnSpPr>
        <p:spPr>
          <a:xfrm>
            <a:off x="954086" y="1537962"/>
            <a:ext cx="410445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25E79-6166-4D11-89AC-6C72B570C51C}"/>
              </a:ext>
            </a:extLst>
          </p:cNvPr>
          <p:cNvCxnSpPr>
            <a:cxnSpLocks/>
          </p:cNvCxnSpPr>
          <p:nvPr/>
        </p:nvCxnSpPr>
        <p:spPr>
          <a:xfrm>
            <a:off x="6023075" y="1534014"/>
            <a:ext cx="549265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</TotalTime>
  <Words>223</Words>
  <Application>Microsoft Office PowerPoint</Application>
  <PresentationFormat>Widescreen</PresentationFormat>
  <Paragraphs>55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Tahoma</vt:lpstr>
      <vt:lpstr>Calibri</vt:lpstr>
      <vt:lpstr>等线</vt:lpstr>
      <vt:lpstr>Arial</vt:lpstr>
      <vt:lpstr>Verdana</vt:lpstr>
      <vt:lpstr>UTM Davida</vt:lpstr>
      <vt:lpstr>Averta Std CY Bold</vt:lpstr>
      <vt:lpstr>UTM HelvetIns</vt:lpstr>
      <vt:lpstr>Roboto Flex Normal SemiBold</vt:lpstr>
      <vt:lpstr>宋体</vt:lpstr>
      <vt:lpstr>Bubblegum Sans</vt:lpstr>
      <vt:lpstr>Fujiyama</vt:lpstr>
      <vt:lpstr>黑体</vt:lpstr>
      <vt:lpstr>方正少儿简体</vt:lpstr>
      <vt:lpstr>UTM Alexander</vt:lpstr>
      <vt:lpstr>Calibri Light</vt:lpstr>
      <vt:lpstr>Times New Roman</vt:lpstr>
      <vt:lpstr>Averta Std CY Semibold</vt:lpstr>
      <vt:lpstr>1_Office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51</cp:revision>
  <dcterms:created xsi:type="dcterms:W3CDTF">2023-04-09T01:12:44Z</dcterms:created>
  <dcterms:modified xsi:type="dcterms:W3CDTF">2023-06-22T03:56:07Z</dcterms:modified>
</cp:coreProperties>
</file>