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83" r:id="rId2"/>
    <p:sldId id="287" r:id="rId3"/>
    <p:sldId id="257" r:id="rId4"/>
    <p:sldId id="256" r:id="rId5"/>
    <p:sldId id="285" r:id="rId6"/>
    <p:sldId id="288" r:id="rId7"/>
    <p:sldId id="282" r:id="rId8"/>
    <p:sldId id="284" r:id="rId9"/>
    <p:sldId id="289" r:id="rId10"/>
    <p:sldId id="281" r:id="rId11"/>
    <p:sldId id="286" r:id="rId12"/>
    <p:sldId id="290" r:id="rId13"/>
    <p:sldId id="291" r:id="rId14"/>
    <p:sldId id="29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Fujiyama" panose="02020500000000000000" pitchFamily="18" charset="0"/>
      <p:regular r:id="rId27"/>
    </p:embeddedFont>
    <p:embeddedFont>
      <p:font typeface="UTM Alexander" panose="02040603050506020204" pitchFamily="18" charset="0"/>
      <p:regular r:id="rId28"/>
    </p:embeddedFont>
    <p:embeddedFont>
      <p:font typeface="UTM HelvetIns" panose="02040603050506020204" pitchFamily="18" charset="0"/>
      <p:regular r:id="rId29"/>
    </p:embeddedFont>
    <p:embeddedFont>
      <p:font typeface="UTM Davida" panose="02040603050506020204" pitchFamily="18" charset="0"/>
      <p:regular r:id="rId30"/>
    </p:embeddedFont>
    <p:embeddedFont>
      <p:font typeface="Bahnschrift SemiBold Condensed" panose="020B0502040204020203" pitchFamily="34" charset="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6C687B4-92FD-4B02-8C9E-A71F226A81D7}">
          <p14:sldIdLst/>
        </p14:section>
        <p14:section name="Khởi động" id="{98A59EFC-04A3-4DA3-B9ED-B4970325B0B6}">
          <p14:sldIdLst>
            <p14:sldId id="283"/>
            <p14:sldId id="287"/>
            <p14:sldId id="257"/>
            <p14:sldId id="256"/>
            <p14:sldId id="285"/>
            <p14:sldId id="288"/>
            <p14:sldId id="282"/>
            <p14:sldId id="284"/>
            <p14:sldId id="289"/>
            <p14:sldId id="281"/>
            <p14:sldId id="286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tDhbHEip6/Qr+p0L6kx6YIoF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7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318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93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6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chia 6</a:t>
            </a:r>
            <a:endParaRPr dirty="0"/>
          </a:p>
        </p:txBody>
      </p:sp>
      <p:sp>
        <p:nvSpPr>
          <p:cNvPr id="215" name="Google Shape;21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69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33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2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6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,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tách ra thành 2 phần bằng nhau.  Mỗi  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90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73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06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2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6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04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2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6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7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79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6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36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BẢNG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CHIA 6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7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41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90" name="Google Shape;90;p1"/>
            <p:cNvSpPr/>
            <p:nvPr/>
          </p:nvSpPr>
          <p:spPr>
            <a:xfrm>
              <a:off x="9577388" y="2573338"/>
              <a:ext cx="3041650" cy="1497013"/>
            </a:xfrm>
            <a:custGeom>
              <a:avLst/>
              <a:gdLst/>
              <a:ahLst/>
              <a:cxnLst/>
              <a:rect l="l" t="t" r="r" b="b"/>
              <a:pathLst>
                <a:path w="709" h="349" extrusionOk="0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9559925" y="2722563"/>
              <a:ext cx="338138" cy="322263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932988" y="3092450"/>
              <a:ext cx="322263" cy="333375"/>
            </a:xfrm>
            <a:custGeom>
              <a:avLst/>
              <a:gdLst/>
              <a:ahLst/>
              <a:cxnLst/>
              <a:rect l="l" t="t" r="r" b="b"/>
              <a:pathLst>
                <a:path w="75" h="78" extrusionOk="0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0353675" y="3397250"/>
              <a:ext cx="300038" cy="338138"/>
            </a:xfrm>
            <a:custGeom>
              <a:avLst/>
              <a:gdLst/>
              <a:ahLst/>
              <a:cxnLst/>
              <a:rect l="l" t="t" r="r" b="b"/>
              <a:pathLst>
                <a:path w="70" h="79" extrusionOk="0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0777538" y="3632200"/>
              <a:ext cx="314325" cy="339725"/>
            </a:xfrm>
            <a:custGeom>
              <a:avLst/>
              <a:gdLst/>
              <a:ahLst/>
              <a:cxnLst/>
              <a:rect l="l" t="t" r="r" b="b"/>
              <a:pathLst>
                <a:path w="73" h="79" extrusionOk="0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223625" y="3795713"/>
              <a:ext cx="327025" cy="3254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691938" y="3886200"/>
              <a:ext cx="338138" cy="303213"/>
            </a:xfrm>
            <a:custGeom>
              <a:avLst/>
              <a:gdLst/>
              <a:ahLst/>
              <a:cxnLst/>
              <a:rect l="l" t="t" r="r" b="b"/>
              <a:pathLst>
                <a:path w="79" h="71" extrusionOk="0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2172950" y="3851275"/>
              <a:ext cx="342900" cy="312738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17871" y="-88285"/>
            <a:ext cx="3092451" cy="1617663"/>
            <a:chOff x="-920750" y="2238375"/>
            <a:chExt cx="3092451" cy="1617663"/>
          </a:xfrm>
        </p:grpSpPr>
        <p:sp>
          <p:nvSpPr>
            <p:cNvPr id="99" name="Google Shape;99;p1"/>
            <p:cNvSpPr/>
            <p:nvPr/>
          </p:nvSpPr>
          <p:spPr>
            <a:xfrm>
              <a:off x="-920750" y="2238375"/>
              <a:ext cx="3036888" cy="1501775"/>
            </a:xfrm>
            <a:custGeom>
              <a:avLst/>
              <a:gdLst/>
              <a:ahLst/>
              <a:cxnLst/>
              <a:rect l="l" t="t" r="r" b="b"/>
              <a:pathLst>
                <a:path w="708" h="350" extrusionOk="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-762000" y="3533775"/>
              <a:ext cx="342900" cy="312738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-277812" y="3551238"/>
              <a:ext cx="339725" cy="304800"/>
            </a:xfrm>
            <a:custGeom>
              <a:avLst/>
              <a:gdLst/>
              <a:ahLst/>
              <a:cxnLst/>
              <a:rect l="l" t="t" r="r" b="b"/>
              <a:pathLst>
                <a:path w="79" h="71" extrusionOk="0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98438" y="3452813"/>
              <a:ext cx="325438" cy="3254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57225" y="3276600"/>
              <a:ext cx="309563" cy="338138"/>
            </a:xfrm>
            <a:custGeom>
              <a:avLst/>
              <a:gdLst/>
              <a:ahLst/>
              <a:cxnLst/>
              <a:rect l="l" t="t" r="r" b="b"/>
              <a:pathLst>
                <a:path w="72" h="79" extrusionOk="0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90613" y="3032125"/>
              <a:ext cx="300038" cy="338138"/>
            </a:xfrm>
            <a:custGeom>
              <a:avLst/>
              <a:gdLst/>
              <a:ahLst/>
              <a:cxnLst/>
              <a:rect l="l" t="t" r="r" b="b"/>
              <a:pathLst>
                <a:path w="70" h="79" extrusionOk="0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485900" y="2719388"/>
              <a:ext cx="325438" cy="333375"/>
            </a:xfrm>
            <a:custGeom>
              <a:avLst/>
              <a:gdLst/>
              <a:ahLst/>
              <a:cxnLst/>
              <a:rect l="l" t="t" r="r" b="b"/>
              <a:pathLst>
                <a:path w="76" h="78" extrusionOk="0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833563" y="2341563"/>
              <a:ext cx="338138" cy="322263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"/>
          <p:cNvSpPr/>
          <p:nvPr/>
        </p:nvSpPr>
        <p:spPr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3313113" y="302532"/>
            <a:ext cx="412750" cy="201613"/>
          </a:xfrm>
          <a:custGeom>
            <a:avLst/>
            <a:gdLst/>
            <a:ahLst/>
            <a:cxnLst/>
            <a:rect l="l" t="t" r="r" b="b"/>
            <a:pathLst>
              <a:path w="96" h="47" extrusionOk="0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5162550" y="640670"/>
            <a:ext cx="814388" cy="334963"/>
          </a:xfrm>
          <a:custGeom>
            <a:avLst/>
            <a:gdLst/>
            <a:ahLst/>
            <a:cxnLst/>
            <a:rect l="l" t="t" r="r" b="b"/>
            <a:pathLst>
              <a:path w="190" h="78" extrusionOk="0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9504363" y="859745"/>
            <a:ext cx="539750" cy="265113"/>
          </a:xfrm>
          <a:custGeom>
            <a:avLst/>
            <a:gdLst/>
            <a:ahLst/>
            <a:cxnLst/>
            <a:rect l="l" t="t" r="r" b="b"/>
            <a:pathLst>
              <a:path w="126" h="62" extrusionOk="0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934200" y="620032"/>
            <a:ext cx="481013" cy="217488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8015288" y="1237570"/>
            <a:ext cx="481013" cy="217488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119563" y="224745"/>
            <a:ext cx="481013" cy="219075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0482263" y="1409020"/>
            <a:ext cx="493713" cy="231775"/>
          </a:xfrm>
          <a:custGeom>
            <a:avLst/>
            <a:gdLst/>
            <a:ahLst/>
            <a:cxnLst/>
            <a:rect l="l" t="t" r="r" b="b"/>
            <a:pathLst>
              <a:path w="115" h="54" extrusionOk="0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1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116" name="Google Shape;116;p1"/>
            <p:cNvSpPr/>
            <p:nvPr/>
          </p:nvSpPr>
          <p:spPr>
            <a:xfrm>
              <a:off x="8169275" y="5348288"/>
              <a:ext cx="892175" cy="892175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8431213" y="5799138"/>
              <a:ext cx="385763" cy="882650"/>
            </a:xfrm>
            <a:custGeom>
              <a:avLst/>
              <a:gdLst/>
              <a:ahLst/>
              <a:cxnLst/>
              <a:rect l="l" t="t" r="r" b="b"/>
              <a:pathLst>
                <a:path w="243" h="556" extrusionOk="0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760538" y="4062455"/>
              <a:ext cx="1882775" cy="1295400"/>
            </a:xfrm>
            <a:custGeom>
              <a:avLst/>
              <a:gdLst/>
              <a:ahLst/>
              <a:cxnLst/>
              <a:rect l="l" t="t" r="r" b="b"/>
              <a:pathLst>
                <a:path w="439" h="302" extrusionOk="0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93888" y="4230733"/>
              <a:ext cx="1595438" cy="1093788"/>
            </a:xfrm>
            <a:custGeom>
              <a:avLst/>
              <a:gdLst/>
              <a:ahLst/>
              <a:cxnLst/>
              <a:rect l="l" t="t" r="r" b="b"/>
              <a:pathLst>
                <a:path w="372" h="255" extrusionOk="0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073275" y="4432345"/>
              <a:ext cx="1209675" cy="849313"/>
            </a:xfrm>
            <a:custGeom>
              <a:avLst/>
              <a:gdLst/>
              <a:ahLst/>
              <a:cxnLst/>
              <a:rect l="l" t="t" r="r" b="b"/>
              <a:pathLst>
                <a:path w="282" h="198" extrusionOk="0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274888" y="4654601"/>
              <a:ext cx="788988" cy="579438"/>
            </a:xfrm>
            <a:custGeom>
              <a:avLst/>
              <a:gdLst/>
              <a:ahLst/>
              <a:cxnLst/>
              <a:rect l="l" t="t" r="r" b="b"/>
              <a:pathLst>
                <a:path w="184" h="135" extrusionOk="0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459038" y="4860970"/>
              <a:ext cx="400050" cy="325438"/>
            </a:xfrm>
            <a:custGeom>
              <a:avLst/>
              <a:gdLst/>
              <a:ahLst/>
              <a:cxnLst/>
              <a:rect l="l" t="t" r="r" b="b"/>
              <a:pathLst>
                <a:path w="93" h="76" extrusionOk="0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44450" y="4432345"/>
              <a:ext cx="3011488" cy="2517775"/>
            </a:xfrm>
            <a:custGeom>
              <a:avLst/>
              <a:gdLst/>
              <a:ahLst/>
              <a:cxnLst/>
              <a:rect l="l" t="t" r="r" b="b"/>
              <a:pathLst>
                <a:path w="702" h="587" extrusionOk="0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44450" y="6527800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w="120000" h="20" extrusionOk="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44450" y="4435525"/>
              <a:ext cx="1458913" cy="2514600"/>
            </a:xfrm>
            <a:custGeom>
              <a:avLst/>
              <a:gdLst/>
              <a:ahLst/>
              <a:cxnLst/>
              <a:rect l="l" t="t" r="r" b="b"/>
              <a:pathLst>
                <a:path w="340" h="586" extrusionOk="0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952625" y="4981627"/>
              <a:ext cx="2355850" cy="1968500"/>
            </a:xfrm>
            <a:custGeom>
              <a:avLst/>
              <a:gdLst/>
              <a:ahLst/>
              <a:cxnLst/>
              <a:rect l="l" t="t" r="r" b="b"/>
              <a:pathLst>
                <a:path w="549" h="459" extrusionOk="0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952625" y="6527800"/>
              <a:ext cx="4763" cy="9366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952625" y="4984800"/>
              <a:ext cx="1141413" cy="1965325"/>
            </a:xfrm>
            <a:custGeom>
              <a:avLst/>
              <a:gdLst/>
              <a:ahLst/>
              <a:cxnLst/>
              <a:rect l="l" t="t" r="r" b="b"/>
              <a:pathLst>
                <a:path w="266" h="458" extrusionOk="0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0499725" y="5537200"/>
              <a:ext cx="1358900" cy="1136650"/>
            </a:xfrm>
            <a:custGeom>
              <a:avLst/>
              <a:gdLst/>
              <a:ahLst/>
              <a:cxnLst/>
              <a:rect l="l" t="t" r="r" b="b"/>
              <a:pathLst>
                <a:path w="317" h="265" extrusionOk="0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0499725" y="6570663"/>
              <a:ext cx="3175" cy="73025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0499725" y="5537200"/>
              <a:ext cx="660400" cy="1136650"/>
            </a:xfrm>
            <a:custGeom>
              <a:avLst/>
              <a:gdLst/>
              <a:ahLst/>
              <a:cxnLst/>
              <a:rect l="l" t="t" r="r" b="b"/>
              <a:pathLst>
                <a:path w="154" h="265" extrusionOk="0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8877300" y="6132513"/>
              <a:ext cx="1093788" cy="415925"/>
            </a:xfrm>
            <a:custGeom>
              <a:avLst/>
              <a:gdLst/>
              <a:ahLst/>
              <a:cxnLst/>
              <a:rect l="l" t="t" r="r" b="b"/>
              <a:pathLst>
                <a:path w="255" h="97" extrusionOk="0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9426575" y="6167438"/>
              <a:ext cx="544513" cy="381000"/>
            </a:xfrm>
            <a:custGeom>
              <a:avLst/>
              <a:gdLst/>
              <a:ahLst/>
              <a:cxnLst/>
              <a:rect l="l" t="t" r="r" b="b"/>
              <a:pathLst>
                <a:path w="127" h="89" extrusionOk="0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9061450" y="6369050"/>
              <a:ext cx="120650" cy="93663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9250363" y="6223000"/>
              <a:ext cx="138113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9302750" y="6381750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9491663" y="6270625"/>
              <a:ext cx="119063" cy="93663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9628188" y="6389688"/>
              <a:ext cx="120650" cy="952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3789363" y="6081713"/>
              <a:ext cx="974725" cy="471488"/>
            </a:xfrm>
            <a:custGeom>
              <a:avLst/>
              <a:gdLst/>
              <a:ahLst/>
              <a:cxnLst/>
              <a:rect l="l" t="t" r="r" b="b"/>
              <a:pathLst>
                <a:path w="227" h="110" extrusionOk="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3879850" y="6376988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4114800" y="6369050"/>
              <a:ext cx="120650" cy="133350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4137025" y="6215063"/>
              <a:ext cx="153988" cy="11906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4346575" y="6343650"/>
              <a:ext cx="115888" cy="128588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514850" y="6373813"/>
              <a:ext cx="153988" cy="11588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3789363" y="6291263"/>
              <a:ext cx="269875" cy="214313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3789363" y="6086475"/>
              <a:ext cx="458788" cy="466725"/>
            </a:xfrm>
            <a:custGeom>
              <a:avLst/>
              <a:gdLst/>
              <a:ahLst/>
              <a:cxnLst/>
              <a:rect l="l" t="t" r="r" b="b"/>
              <a:pathLst>
                <a:path w="107" h="109" extrusionOk="0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3879850" y="6376988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4114800" y="6373813"/>
              <a:ext cx="120650" cy="11588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4137025" y="6215063"/>
              <a:ext cx="111125" cy="119063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2773363" y="6069013"/>
              <a:ext cx="158750" cy="698500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2506663" y="5772150"/>
              <a:ext cx="531813" cy="56197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2597150" y="5915025"/>
              <a:ext cx="320675" cy="295275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2862263" y="6283325"/>
              <a:ext cx="236538" cy="188913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2047875" y="6154738"/>
              <a:ext cx="158750" cy="698500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939925" y="5857875"/>
              <a:ext cx="531813" cy="56197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060575" y="6000750"/>
              <a:ext cx="322263" cy="295275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879600" y="6369050"/>
              <a:ext cx="236538" cy="188913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4729163" y="5194300"/>
              <a:ext cx="1257300" cy="1350963"/>
            </a:xfrm>
            <a:custGeom>
              <a:avLst/>
              <a:gdLst/>
              <a:ahLst/>
              <a:cxnLst/>
              <a:rect l="l" t="t" r="r" b="b"/>
              <a:pathLst>
                <a:path w="792" h="851" extrusionOk="0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4651375" y="5103813"/>
              <a:ext cx="1408113" cy="814388"/>
            </a:xfrm>
            <a:custGeom>
              <a:avLst/>
              <a:gdLst/>
              <a:ahLst/>
              <a:cxnLst/>
              <a:rect l="l" t="t" r="r" b="b"/>
              <a:pathLst>
                <a:path w="328" h="190" extrusionOk="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883150" y="5927725"/>
              <a:ext cx="153988" cy="350838"/>
            </a:xfrm>
            <a:custGeom>
              <a:avLst/>
              <a:gdLst/>
              <a:ahLst/>
              <a:cxnLst/>
              <a:rect l="l" t="t" r="r" b="b"/>
              <a:pathLst>
                <a:path w="36" h="82" extrusionOk="0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4840288" y="5884863"/>
              <a:ext cx="239713" cy="436563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5694363" y="5927725"/>
              <a:ext cx="158750" cy="350838"/>
            </a:xfrm>
            <a:custGeom>
              <a:avLst/>
              <a:gdLst/>
              <a:ahLst/>
              <a:cxnLst/>
              <a:rect l="l" t="t" r="r" b="b"/>
              <a:pathLst>
                <a:path w="37" h="82" extrusionOk="0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5651500" y="5884863"/>
              <a:ext cx="239713" cy="436563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5149850" y="5511800"/>
              <a:ext cx="415925" cy="411163"/>
            </a:xfrm>
            <a:custGeom>
              <a:avLst/>
              <a:gdLst/>
              <a:ahLst/>
              <a:cxnLst/>
              <a:rect l="l" t="t" r="r" b="b"/>
              <a:pathLst>
                <a:path w="97" h="96" extrusionOk="0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6145213" y="5519738"/>
              <a:ext cx="496888" cy="827088"/>
            </a:xfrm>
            <a:custGeom>
              <a:avLst/>
              <a:gdLst/>
              <a:ahLst/>
              <a:cxnLst/>
              <a:rect l="l" t="t" r="r" b="b"/>
              <a:pathLst>
                <a:path w="313" h="521" extrusionOk="0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6342063" y="5875338"/>
              <a:ext cx="107950" cy="673100"/>
            </a:xfrm>
            <a:custGeom>
              <a:avLst/>
              <a:gdLst/>
              <a:ahLst/>
              <a:cxnLst/>
              <a:rect l="l" t="t" r="r" b="b"/>
              <a:pathLst>
                <a:path w="68" h="424" extrusionOk="0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" name="Google Shape;171;p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172" name="Google Shape;172;p1"/>
              <p:cNvSpPr/>
              <p:nvPr/>
            </p:nvSpPr>
            <p:spPr>
              <a:xfrm>
                <a:off x="395288" y="5237478"/>
                <a:ext cx="498475" cy="82708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521" extrusionOk="0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593725" y="5875338"/>
                <a:ext cx="106363" cy="6731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424" extrusionOk="0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" name="Google Shape;174;p1"/>
            <p:cNvSpPr/>
            <p:nvPr/>
          </p:nvSpPr>
          <p:spPr>
            <a:xfrm>
              <a:off x="654050" y="5434013"/>
              <a:ext cx="892175" cy="892175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914400" y="5884863"/>
              <a:ext cx="387350" cy="882650"/>
            </a:xfrm>
            <a:custGeom>
              <a:avLst/>
              <a:gdLst/>
              <a:ahLst/>
              <a:cxnLst/>
              <a:rect l="l" t="t" r="r" b="b"/>
              <a:pathLst>
                <a:path w="244" h="556" extrusionOk="0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0709275" y="6030913"/>
              <a:ext cx="120650" cy="514350"/>
            </a:xfrm>
            <a:custGeom>
              <a:avLst/>
              <a:gdLst/>
              <a:ahLst/>
              <a:cxnLst/>
              <a:rect l="l" t="t" r="r" b="b"/>
              <a:pathLst>
                <a:path w="76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0401300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0126663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9834563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9885363" y="6218238"/>
              <a:ext cx="858838" cy="155575"/>
            </a:xfrm>
            <a:custGeom>
              <a:avLst/>
              <a:gdLst/>
              <a:ahLst/>
              <a:cxnLst/>
              <a:rect l="l" t="t" r="r" b="b"/>
              <a:pathLst>
                <a:path w="541" h="98" extrusionOk="0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6762750" y="5824538"/>
              <a:ext cx="1355725" cy="617538"/>
            </a:xfrm>
            <a:custGeom>
              <a:avLst/>
              <a:gdLst/>
              <a:ahLst/>
              <a:cxnLst/>
              <a:rect l="l" t="t" r="r" b="b"/>
              <a:pathLst>
                <a:path w="316" h="144" extrusionOk="0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6757988" y="6172200"/>
              <a:ext cx="77788" cy="179388"/>
            </a:xfrm>
            <a:custGeom>
              <a:avLst/>
              <a:gdLst/>
              <a:ahLst/>
              <a:cxnLst/>
              <a:rect l="l" t="t" r="r" b="b"/>
              <a:pathLst>
                <a:path w="18" h="42" extrusionOk="0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7213600" y="5918200"/>
              <a:ext cx="531813" cy="155575"/>
            </a:xfrm>
            <a:custGeom>
              <a:avLst/>
              <a:gdLst/>
              <a:ahLst/>
              <a:cxnLst/>
              <a:rect l="l" t="t" r="r" b="b"/>
              <a:pathLst>
                <a:path w="124" h="36" extrusionOk="0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6551613" y="5026025"/>
              <a:ext cx="352425" cy="184150"/>
            </a:xfrm>
            <a:custGeom>
              <a:avLst/>
              <a:gdLst/>
              <a:ahLst/>
              <a:cxnLst/>
              <a:rect l="l" t="t" r="r" b="b"/>
              <a:pathLst>
                <a:path w="82" h="43" extrusionOk="0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6518275" y="5164138"/>
              <a:ext cx="381000" cy="201613"/>
            </a:xfrm>
            <a:custGeom>
              <a:avLst/>
              <a:gdLst/>
              <a:ahLst/>
              <a:cxnLst/>
              <a:rect l="l" t="t" r="r" b="b"/>
              <a:pathLst>
                <a:path w="89" h="47" extrusionOk="0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6621463" y="5051425"/>
              <a:ext cx="385763" cy="211138"/>
            </a:xfrm>
            <a:custGeom>
              <a:avLst/>
              <a:gdLst/>
              <a:ahLst/>
              <a:cxnLst/>
              <a:rect l="l" t="t" r="r" b="b"/>
              <a:pathLst>
                <a:path w="90" h="49" extrusionOk="0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6616700" y="5194300"/>
              <a:ext cx="338138" cy="192088"/>
            </a:xfrm>
            <a:custGeom>
              <a:avLst/>
              <a:gdLst/>
              <a:ahLst/>
              <a:cxnLst/>
              <a:rect l="l" t="t" r="r" b="b"/>
              <a:pathLst>
                <a:path w="79" h="45" extrusionOk="0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6694488" y="5091113"/>
              <a:ext cx="141288" cy="234950"/>
            </a:xfrm>
            <a:custGeom>
              <a:avLst/>
              <a:gdLst/>
              <a:ahLst/>
              <a:cxnLst/>
              <a:rect l="l" t="t" r="r" b="b"/>
              <a:pathLst>
                <a:path w="33" h="55" extrusionOk="0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6710363" y="5133975"/>
              <a:ext cx="115888" cy="63500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6702425" y="5240338"/>
              <a:ext cx="111125" cy="60325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330700" y="4730750"/>
              <a:ext cx="222250" cy="363538"/>
            </a:xfrm>
            <a:custGeom>
              <a:avLst/>
              <a:gdLst/>
              <a:ahLst/>
              <a:cxnLst/>
              <a:rect l="l" t="t" r="r" b="b"/>
              <a:pathLst>
                <a:path w="52" h="85" extrusionOk="0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217988" y="4821238"/>
              <a:ext cx="292100" cy="290513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389438" y="4849813"/>
              <a:ext cx="274638" cy="304800"/>
            </a:xfrm>
            <a:custGeom>
              <a:avLst/>
              <a:gdLst/>
              <a:ahLst/>
              <a:cxnLst/>
              <a:rect l="l" t="t" r="r" b="b"/>
              <a:pathLst>
                <a:path w="64" h="71" extrusionOk="0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330700" y="4867275"/>
              <a:ext cx="222250" cy="373063"/>
            </a:xfrm>
            <a:custGeom>
              <a:avLst/>
              <a:gdLst/>
              <a:ahLst/>
              <a:cxnLst/>
              <a:rect l="l" t="t" r="r" b="b"/>
              <a:pathLst>
                <a:path w="52" h="87" extrusionOk="0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330700" y="4902200"/>
              <a:ext cx="234950" cy="176213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437063" y="4914900"/>
              <a:ext cx="95250" cy="115888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351338" y="4965700"/>
              <a:ext cx="85725" cy="103188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"/>
          <p:cNvSpPr/>
          <p:nvPr/>
        </p:nvSpPr>
        <p:spPr>
          <a:xfrm>
            <a:off x="-130969" y="6424845"/>
            <a:ext cx="12552363" cy="444501"/>
          </a:xfrm>
          <a:custGeom>
            <a:avLst/>
            <a:gdLst/>
            <a:ahLst/>
            <a:cxnLst/>
            <a:rect l="l" t="t" r="r" b="b"/>
            <a:pathLst>
              <a:path w="2904" h="100" extrusionOk="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2141" y="6873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0F814-A16B-4C09-B203-E7DD8DB2C221}"/>
              </a:ext>
            </a:extLst>
          </p:cNvPr>
          <p:cNvSpPr txBox="1"/>
          <p:nvPr/>
        </p:nvSpPr>
        <p:spPr>
          <a:xfrm>
            <a:off x="2178187" y="604924"/>
            <a:ext cx="823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2ACD-A077-4B4E-BFEE-EB82B8D73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58" y="379733"/>
            <a:ext cx="7556987" cy="2322013"/>
          </a:xfrm>
          <a:prstGeom prst="rect">
            <a:avLst/>
          </a:prstGeom>
        </p:spPr>
      </p:pic>
      <p:sp>
        <p:nvSpPr>
          <p:cNvPr id="208" name="Flowchart: Punched Tape 207">
            <a:extLst>
              <a:ext uri="{FF2B5EF4-FFF2-40B4-BE49-F238E27FC236}">
                <a16:creationId xmlns:a16="http://schemas.microsoft.com/office/drawing/2014/main" id="{360C06F9-4703-4A27-92A0-FE1EA9B4BE0A}"/>
              </a:ext>
            </a:extLst>
          </p:cNvPr>
          <p:cNvSpPr/>
          <p:nvPr/>
        </p:nvSpPr>
        <p:spPr>
          <a:xfrm>
            <a:off x="127578" y="29254"/>
            <a:ext cx="2017693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hnschrift SemiBold Condensed" panose="020B0502040204020203" pitchFamily="34" charset="0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4B96C-A0B8-4C7F-88EF-0DB42AA97DC9}"/>
              </a:ext>
            </a:extLst>
          </p:cNvPr>
          <p:cNvSpPr txBox="1"/>
          <p:nvPr/>
        </p:nvSpPr>
        <p:spPr>
          <a:xfrm>
            <a:off x="3216397" y="3111500"/>
            <a:ext cx="9053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Bài</a:t>
            </a:r>
            <a:r>
              <a:rPr lang="en-US" sz="2800" i="1" dirty="0"/>
              <a:t> </a:t>
            </a:r>
            <a:r>
              <a:rPr lang="en-US" sz="2800" i="1" dirty="0" err="1"/>
              <a:t>giải</a:t>
            </a:r>
            <a:r>
              <a:rPr lang="en-US" sz="2800" i="1" dirty="0"/>
              <a:t> </a:t>
            </a:r>
          </a:p>
          <a:p>
            <a:pPr algn="ctr"/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: </a:t>
            </a:r>
          </a:p>
          <a:p>
            <a:pPr algn="ctr"/>
            <a:r>
              <a:rPr lang="en-US" sz="2800" dirty="0"/>
              <a:t>60 : 6 = 10 (</a:t>
            </a:r>
            <a:r>
              <a:rPr lang="en-US" sz="2800" dirty="0" err="1"/>
              <a:t>cái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/>
              <a:t>        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: 10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3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90" name="Google Shape;90;p1"/>
            <p:cNvSpPr/>
            <p:nvPr/>
          </p:nvSpPr>
          <p:spPr>
            <a:xfrm>
              <a:off x="9577388" y="2573338"/>
              <a:ext cx="3041650" cy="1497013"/>
            </a:xfrm>
            <a:custGeom>
              <a:avLst/>
              <a:gdLst/>
              <a:ahLst/>
              <a:cxnLst/>
              <a:rect l="l" t="t" r="r" b="b"/>
              <a:pathLst>
                <a:path w="709" h="349" extrusionOk="0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9559925" y="2722563"/>
              <a:ext cx="338138" cy="322263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932988" y="3092450"/>
              <a:ext cx="322263" cy="333375"/>
            </a:xfrm>
            <a:custGeom>
              <a:avLst/>
              <a:gdLst/>
              <a:ahLst/>
              <a:cxnLst/>
              <a:rect l="l" t="t" r="r" b="b"/>
              <a:pathLst>
                <a:path w="75" h="78" extrusionOk="0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0353675" y="3397250"/>
              <a:ext cx="300038" cy="338138"/>
            </a:xfrm>
            <a:custGeom>
              <a:avLst/>
              <a:gdLst/>
              <a:ahLst/>
              <a:cxnLst/>
              <a:rect l="l" t="t" r="r" b="b"/>
              <a:pathLst>
                <a:path w="70" h="79" extrusionOk="0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0777538" y="3632200"/>
              <a:ext cx="314325" cy="339725"/>
            </a:xfrm>
            <a:custGeom>
              <a:avLst/>
              <a:gdLst/>
              <a:ahLst/>
              <a:cxnLst/>
              <a:rect l="l" t="t" r="r" b="b"/>
              <a:pathLst>
                <a:path w="73" h="79" extrusionOk="0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223625" y="3795713"/>
              <a:ext cx="327025" cy="3254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691938" y="3886200"/>
              <a:ext cx="338138" cy="303213"/>
            </a:xfrm>
            <a:custGeom>
              <a:avLst/>
              <a:gdLst/>
              <a:ahLst/>
              <a:cxnLst/>
              <a:rect l="l" t="t" r="r" b="b"/>
              <a:pathLst>
                <a:path w="79" h="71" extrusionOk="0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2172950" y="3851275"/>
              <a:ext cx="342900" cy="312738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42862" y="53228"/>
            <a:ext cx="3092451" cy="1617663"/>
            <a:chOff x="-920750" y="2238375"/>
            <a:chExt cx="3092451" cy="1617663"/>
          </a:xfrm>
        </p:grpSpPr>
        <p:sp>
          <p:nvSpPr>
            <p:cNvPr id="99" name="Google Shape;99;p1"/>
            <p:cNvSpPr/>
            <p:nvPr/>
          </p:nvSpPr>
          <p:spPr>
            <a:xfrm>
              <a:off x="-920750" y="2238375"/>
              <a:ext cx="3036888" cy="1501775"/>
            </a:xfrm>
            <a:custGeom>
              <a:avLst/>
              <a:gdLst/>
              <a:ahLst/>
              <a:cxnLst/>
              <a:rect l="l" t="t" r="r" b="b"/>
              <a:pathLst>
                <a:path w="708" h="350" extrusionOk="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-762000" y="3533775"/>
              <a:ext cx="342900" cy="312738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-277812" y="3551238"/>
              <a:ext cx="339725" cy="304800"/>
            </a:xfrm>
            <a:custGeom>
              <a:avLst/>
              <a:gdLst/>
              <a:ahLst/>
              <a:cxnLst/>
              <a:rect l="l" t="t" r="r" b="b"/>
              <a:pathLst>
                <a:path w="79" h="71" extrusionOk="0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98438" y="3452813"/>
              <a:ext cx="325438" cy="3254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57225" y="3276600"/>
              <a:ext cx="309563" cy="338138"/>
            </a:xfrm>
            <a:custGeom>
              <a:avLst/>
              <a:gdLst/>
              <a:ahLst/>
              <a:cxnLst/>
              <a:rect l="l" t="t" r="r" b="b"/>
              <a:pathLst>
                <a:path w="72" h="79" extrusionOk="0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90613" y="3032125"/>
              <a:ext cx="300038" cy="338138"/>
            </a:xfrm>
            <a:custGeom>
              <a:avLst/>
              <a:gdLst/>
              <a:ahLst/>
              <a:cxnLst/>
              <a:rect l="l" t="t" r="r" b="b"/>
              <a:pathLst>
                <a:path w="70" h="79" extrusionOk="0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485900" y="2719388"/>
              <a:ext cx="325438" cy="333375"/>
            </a:xfrm>
            <a:custGeom>
              <a:avLst/>
              <a:gdLst/>
              <a:ahLst/>
              <a:cxnLst/>
              <a:rect l="l" t="t" r="r" b="b"/>
              <a:pathLst>
                <a:path w="76" h="78" extrusionOk="0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833563" y="2341563"/>
              <a:ext cx="338138" cy="322263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"/>
          <p:cNvSpPr/>
          <p:nvPr/>
        </p:nvSpPr>
        <p:spPr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3313113" y="302532"/>
            <a:ext cx="412750" cy="201613"/>
          </a:xfrm>
          <a:custGeom>
            <a:avLst/>
            <a:gdLst/>
            <a:ahLst/>
            <a:cxnLst/>
            <a:rect l="l" t="t" r="r" b="b"/>
            <a:pathLst>
              <a:path w="96" h="47" extrusionOk="0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5162550" y="640670"/>
            <a:ext cx="814388" cy="334963"/>
          </a:xfrm>
          <a:custGeom>
            <a:avLst/>
            <a:gdLst/>
            <a:ahLst/>
            <a:cxnLst/>
            <a:rect l="l" t="t" r="r" b="b"/>
            <a:pathLst>
              <a:path w="190" h="78" extrusionOk="0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9504363" y="859745"/>
            <a:ext cx="539750" cy="265113"/>
          </a:xfrm>
          <a:custGeom>
            <a:avLst/>
            <a:gdLst/>
            <a:ahLst/>
            <a:cxnLst/>
            <a:rect l="l" t="t" r="r" b="b"/>
            <a:pathLst>
              <a:path w="126" h="62" extrusionOk="0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934200" y="620032"/>
            <a:ext cx="481013" cy="217488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8015288" y="1237570"/>
            <a:ext cx="481013" cy="217488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119563" y="224745"/>
            <a:ext cx="481013" cy="219075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0482263" y="1409020"/>
            <a:ext cx="493713" cy="231775"/>
          </a:xfrm>
          <a:custGeom>
            <a:avLst/>
            <a:gdLst/>
            <a:ahLst/>
            <a:cxnLst/>
            <a:rect l="l" t="t" r="r" b="b"/>
            <a:pathLst>
              <a:path w="115" h="54" extrusionOk="0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1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116" name="Google Shape;116;p1"/>
            <p:cNvSpPr/>
            <p:nvPr/>
          </p:nvSpPr>
          <p:spPr>
            <a:xfrm>
              <a:off x="8169275" y="5348288"/>
              <a:ext cx="892175" cy="892175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8431213" y="5799138"/>
              <a:ext cx="385763" cy="882650"/>
            </a:xfrm>
            <a:custGeom>
              <a:avLst/>
              <a:gdLst/>
              <a:ahLst/>
              <a:cxnLst/>
              <a:rect l="l" t="t" r="r" b="b"/>
              <a:pathLst>
                <a:path w="243" h="556" extrusionOk="0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760538" y="4062455"/>
              <a:ext cx="1882775" cy="1295400"/>
            </a:xfrm>
            <a:custGeom>
              <a:avLst/>
              <a:gdLst/>
              <a:ahLst/>
              <a:cxnLst/>
              <a:rect l="l" t="t" r="r" b="b"/>
              <a:pathLst>
                <a:path w="439" h="302" extrusionOk="0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93888" y="4230733"/>
              <a:ext cx="1595438" cy="1093788"/>
            </a:xfrm>
            <a:custGeom>
              <a:avLst/>
              <a:gdLst/>
              <a:ahLst/>
              <a:cxnLst/>
              <a:rect l="l" t="t" r="r" b="b"/>
              <a:pathLst>
                <a:path w="372" h="255" extrusionOk="0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073275" y="4432345"/>
              <a:ext cx="1209675" cy="849313"/>
            </a:xfrm>
            <a:custGeom>
              <a:avLst/>
              <a:gdLst/>
              <a:ahLst/>
              <a:cxnLst/>
              <a:rect l="l" t="t" r="r" b="b"/>
              <a:pathLst>
                <a:path w="282" h="198" extrusionOk="0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274888" y="4654601"/>
              <a:ext cx="788988" cy="579438"/>
            </a:xfrm>
            <a:custGeom>
              <a:avLst/>
              <a:gdLst/>
              <a:ahLst/>
              <a:cxnLst/>
              <a:rect l="l" t="t" r="r" b="b"/>
              <a:pathLst>
                <a:path w="184" h="135" extrusionOk="0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459038" y="4860970"/>
              <a:ext cx="400050" cy="325438"/>
            </a:xfrm>
            <a:custGeom>
              <a:avLst/>
              <a:gdLst/>
              <a:ahLst/>
              <a:cxnLst/>
              <a:rect l="l" t="t" r="r" b="b"/>
              <a:pathLst>
                <a:path w="93" h="76" extrusionOk="0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44450" y="4432345"/>
              <a:ext cx="3011488" cy="2517775"/>
            </a:xfrm>
            <a:custGeom>
              <a:avLst/>
              <a:gdLst/>
              <a:ahLst/>
              <a:cxnLst/>
              <a:rect l="l" t="t" r="r" b="b"/>
              <a:pathLst>
                <a:path w="702" h="587" extrusionOk="0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44450" y="6527800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w="120000" h="20" extrusionOk="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44450" y="4435525"/>
              <a:ext cx="1458913" cy="2514600"/>
            </a:xfrm>
            <a:custGeom>
              <a:avLst/>
              <a:gdLst/>
              <a:ahLst/>
              <a:cxnLst/>
              <a:rect l="l" t="t" r="r" b="b"/>
              <a:pathLst>
                <a:path w="340" h="586" extrusionOk="0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952625" y="4981627"/>
              <a:ext cx="2355850" cy="1968500"/>
            </a:xfrm>
            <a:custGeom>
              <a:avLst/>
              <a:gdLst/>
              <a:ahLst/>
              <a:cxnLst/>
              <a:rect l="l" t="t" r="r" b="b"/>
              <a:pathLst>
                <a:path w="549" h="459" extrusionOk="0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952625" y="6527800"/>
              <a:ext cx="4763" cy="9366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952625" y="4984800"/>
              <a:ext cx="1141413" cy="1965325"/>
            </a:xfrm>
            <a:custGeom>
              <a:avLst/>
              <a:gdLst/>
              <a:ahLst/>
              <a:cxnLst/>
              <a:rect l="l" t="t" r="r" b="b"/>
              <a:pathLst>
                <a:path w="266" h="458" extrusionOk="0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0499725" y="5537200"/>
              <a:ext cx="1358900" cy="1136650"/>
            </a:xfrm>
            <a:custGeom>
              <a:avLst/>
              <a:gdLst/>
              <a:ahLst/>
              <a:cxnLst/>
              <a:rect l="l" t="t" r="r" b="b"/>
              <a:pathLst>
                <a:path w="317" h="265" extrusionOk="0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0499725" y="6570663"/>
              <a:ext cx="3175" cy="73025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0499725" y="5537200"/>
              <a:ext cx="660400" cy="1136650"/>
            </a:xfrm>
            <a:custGeom>
              <a:avLst/>
              <a:gdLst/>
              <a:ahLst/>
              <a:cxnLst/>
              <a:rect l="l" t="t" r="r" b="b"/>
              <a:pathLst>
                <a:path w="154" h="265" extrusionOk="0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8877300" y="6132513"/>
              <a:ext cx="1093788" cy="415925"/>
            </a:xfrm>
            <a:custGeom>
              <a:avLst/>
              <a:gdLst/>
              <a:ahLst/>
              <a:cxnLst/>
              <a:rect l="l" t="t" r="r" b="b"/>
              <a:pathLst>
                <a:path w="255" h="97" extrusionOk="0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9426575" y="6167438"/>
              <a:ext cx="544513" cy="381000"/>
            </a:xfrm>
            <a:custGeom>
              <a:avLst/>
              <a:gdLst/>
              <a:ahLst/>
              <a:cxnLst/>
              <a:rect l="l" t="t" r="r" b="b"/>
              <a:pathLst>
                <a:path w="127" h="89" extrusionOk="0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9061450" y="6369050"/>
              <a:ext cx="120650" cy="93663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9250363" y="6223000"/>
              <a:ext cx="138113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9302750" y="6381750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9491663" y="6270625"/>
              <a:ext cx="119063" cy="93663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9628188" y="6389688"/>
              <a:ext cx="120650" cy="952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3789363" y="6081713"/>
              <a:ext cx="974725" cy="471488"/>
            </a:xfrm>
            <a:custGeom>
              <a:avLst/>
              <a:gdLst/>
              <a:ahLst/>
              <a:cxnLst/>
              <a:rect l="l" t="t" r="r" b="b"/>
              <a:pathLst>
                <a:path w="227" h="110" extrusionOk="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3879850" y="6376988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4114800" y="6369050"/>
              <a:ext cx="120650" cy="133350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4137025" y="6215063"/>
              <a:ext cx="153988" cy="11906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4346575" y="6343650"/>
              <a:ext cx="115888" cy="128588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514850" y="6373813"/>
              <a:ext cx="153988" cy="11588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3789363" y="6291263"/>
              <a:ext cx="269875" cy="214313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3789363" y="6086475"/>
              <a:ext cx="458788" cy="466725"/>
            </a:xfrm>
            <a:custGeom>
              <a:avLst/>
              <a:gdLst/>
              <a:ahLst/>
              <a:cxnLst/>
              <a:rect l="l" t="t" r="r" b="b"/>
              <a:pathLst>
                <a:path w="107" h="109" extrusionOk="0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3879850" y="6376988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4114800" y="6373813"/>
              <a:ext cx="120650" cy="11588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4137025" y="6215063"/>
              <a:ext cx="111125" cy="119063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2773363" y="6069013"/>
              <a:ext cx="158750" cy="698500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2506663" y="5772150"/>
              <a:ext cx="531813" cy="56197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2597150" y="5915025"/>
              <a:ext cx="320675" cy="295275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2862263" y="6283325"/>
              <a:ext cx="236538" cy="188913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2047875" y="6154738"/>
              <a:ext cx="158750" cy="698500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939925" y="5857875"/>
              <a:ext cx="531813" cy="56197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060575" y="6000750"/>
              <a:ext cx="322263" cy="295275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879600" y="6369050"/>
              <a:ext cx="236538" cy="188913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4729163" y="5194300"/>
              <a:ext cx="1257300" cy="1350963"/>
            </a:xfrm>
            <a:custGeom>
              <a:avLst/>
              <a:gdLst/>
              <a:ahLst/>
              <a:cxnLst/>
              <a:rect l="l" t="t" r="r" b="b"/>
              <a:pathLst>
                <a:path w="792" h="851" extrusionOk="0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4651375" y="5103813"/>
              <a:ext cx="1408113" cy="814388"/>
            </a:xfrm>
            <a:custGeom>
              <a:avLst/>
              <a:gdLst/>
              <a:ahLst/>
              <a:cxnLst/>
              <a:rect l="l" t="t" r="r" b="b"/>
              <a:pathLst>
                <a:path w="328" h="190" extrusionOk="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883150" y="5927725"/>
              <a:ext cx="153988" cy="350838"/>
            </a:xfrm>
            <a:custGeom>
              <a:avLst/>
              <a:gdLst/>
              <a:ahLst/>
              <a:cxnLst/>
              <a:rect l="l" t="t" r="r" b="b"/>
              <a:pathLst>
                <a:path w="36" h="82" extrusionOk="0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4840288" y="5884863"/>
              <a:ext cx="239713" cy="436563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5694363" y="5927725"/>
              <a:ext cx="158750" cy="350838"/>
            </a:xfrm>
            <a:custGeom>
              <a:avLst/>
              <a:gdLst/>
              <a:ahLst/>
              <a:cxnLst/>
              <a:rect l="l" t="t" r="r" b="b"/>
              <a:pathLst>
                <a:path w="37" h="82" extrusionOk="0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5651500" y="5884863"/>
              <a:ext cx="239713" cy="436563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5149850" y="5511800"/>
              <a:ext cx="415925" cy="411163"/>
            </a:xfrm>
            <a:custGeom>
              <a:avLst/>
              <a:gdLst/>
              <a:ahLst/>
              <a:cxnLst/>
              <a:rect l="l" t="t" r="r" b="b"/>
              <a:pathLst>
                <a:path w="97" h="96" extrusionOk="0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6145213" y="5519738"/>
              <a:ext cx="496888" cy="827088"/>
            </a:xfrm>
            <a:custGeom>
              <a:avLst/>
              <a:gdLst/>
              <a:ahLst/>
              <a:cxnLst/>
              <a:rect l="l" t="t" r="r" b="b"/>
              <a:pathLst>
                <a:path w="313" h="521" extrusionOk="0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6342063" y="5875338"/>
              <a:ext cx="107950" cy="673100"/>
            </a:xfrm>
            <a:custGeom>
              <a:avLst/>
              <a:gdLst/>
              <a:ahLst/>
              <a:cxnLst/>
              <a:rect l="l" t="t" r="r" b="b"/>
              <a:pathLst>
                <a:path w="68" h="424" extrusionOk="0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" name="Google Shape;171;p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172" name="Google Shape;172;p1"/>
              <p:cNvSpPr/>
              <p:nvPr/>
            </p:nvSpPr>
            <p:spPr>
              <a:xfrm>
                <a:off x="395288" y="5237478"/>
                <a:ext cx="498475" cy="82708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521" extrusionOk="0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593725" y="5875338"/>
                <a:ext cx="106363" cy="6731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424" extrusionOk="0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" name="Google Shape;174;p1"/>
            <p:cNvSpPr/>
            <p:nvPr/>
          </p:nvSpPr>
          <p:spPr>
            <a:xfrm>
              <a:off x="654050" y="5434013"/>
              <a:ext cx="892175" cy="892175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914400" y="5884863"/>
              <a:ext cx="387350" cy="882650"/>
            </a:xfrm>
            <a:custGeom>
              <a:avLst/>
              <a:gdLst/>
              <a:ahLst/>
              <a:cxnLst/>
              <a:rect l="l" t="t" r="r" b="b"/>
              <a:pathLst>
                <a:path w="244" h="556" extrusionOk="0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0709275" y="6030913"/>
              <a:ext cx="120650" cy="514350"/>
            </a:xfrm>
            <a:custGeom>
              <a:avLst/>
              <a:gdLst/>
              <a:ahLst/>
              <a:cxnLst/>
              <a:rect l="l" t="t" r="r" b="b"/>
              <a:pathLst>
                <a:path w="76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0401300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0126663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9834563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9885363" y="6218238"/>
              <a:ext cx="858838" cy="155575"/>
            </a:xfrm>
            <a:custGeom>
              <a:avLst/>
              <a:gdLst/>
              <a:ahLst/>
              <a:cxnLst/>
              <a:rect l="l" t="t" r="r" b="b"/>
              <a:pathLst>
                <a:path w="541" h="98" extrusionOk="0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6762750" y="5824538"/>
              <a:ext cx="1355725" cy="617538"/>
            </a:xfrm>
            <a:custGeom>
              <a:avLst/>
              <a:gdLst/>
              <a:ahLst/>
              <a:cxnLst/>
              <a:rect l="l" t="t" r="r" b="b"/>
              <a:pathLst>
                <a:path w="316" h="144" extrusionOk="0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6757988" y="6172200"/>
              <a:ext cx="77788" cy="179388"/>
            </a:xfrm>
            <a:custGeom>
              <a:avLst/>
              <a:gdLst/>
              <a:ahLst/>
              <a:cxnLst/>
              <a:rect l="l" t="t" r="r" b="b"/>
              <a:pathLst>
                <a:path w="18" h="42" extrusionOk="0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7213600" y="5918200"/>
              <a:ext cx="531813" cy="155575"/>
            </a:xfrm>
            <a:custGeom>
              <a:avLst/>
              <a:gdLst/>
              <a:ahLst/>
              <a:cxnLst/>
              <a:rect l="l" t="t" r="r" b="b"/>
              <a:pathLst>
                <a:path w="124" h="36" extrusionOk="0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6551613" y="5026025"/>
              <a:ext cx="352425" cy="184150"/>
            </a:xfrm>
            <a:custGeom>
              <a:avLst/>
              <a:gdLst/>
              <a:ahLst/>
              <a:cxnLst/>
              <a:rect l="l" t="t" r="r" b="b"/>
              <a:pathLst>
                <a:path w="82" h="43" extrusionOk="0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6518275" y="5164138"/>
              <a:ext cx="381000" cy="201613"/>
            </a:xfrm>
            <a:custGeom>
              <a:avLst/>
              <a:gdLst/>
              <a:ahLst/>
              <a:cxnLst/>
              <a:rect l="l" t="t" r="r" b="b"/>
              <a:pathLst>
                <a:path w="89" h="47" extrusionOk="0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6621463" y="5051425"/>
              <a:ext cx="385763" cy="211138"/>
            </a:xfrm>
            <a:custGeom>
              <a:avLst/>
              <a:gdLst/>
              <a:ahLst/>
              <a:cxnLst/>
              <a:rect l="l" t="t" r="r" b="b"/>
              <a:pathLst>
                <a:path w="90" h="49" extrusionOk="0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6616700" y="5194300"/>
              <a:ext cx="338138" cy="192088"/>
            </a:xfrm>
            <a:custGeom>
              <a:avLst/>
              <a:gdLst/>
              <a:ahLst/>
              <a:cxnLst/>
              <a:rect l="l" t="t" r="r" b="b"/>
              <a:pathLst>
                <a:path w="79" h="45" extrusionOk="0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6694488" y="5091113"/>
              <a:ext cx="141288" cy="234950"/>
            </a:xfrm>
            <a:custGeom>
              <a:avLst/>
              <a:gdLst/>
              <a:ahLst/>
              <a:cxnLst/>
              <a:rect l="l" t="t" r="r" b="b"/>
              <a:pathLst>
                <a:path w="33" h="55" extrusionOk="0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6710363" y="5133975"/>
              <a:ext cx="115888" cy="63500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6702425" y="5240338"/>
              <a:ext cx="111125" cy="60325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330700" y="4730750"/>
              <a:ext cx="222250" cy="363538"/>
            </a:xfrm>
            <a:custGeom>
              <a:avLst/>
              <a:gdLst/>
              <a:ahLst/>
              <a:cxnLst/>
              <a:rect l="l" t="t" r="r" b="b"/>
              <a:pathLst>
                <a:path w="52" h="85" extrusionOk="0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217988" y="4821238"/>
              <a:ext cx="292100" cy="290513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389438" y="4849813"/>
              <a:ext cx="274638" cy="304800"/>
            </a:xfrm>
            <a:custGeom>
              <a:avLst/>
              <a:gdLst/>
              <a:ahLst/>
              <a:cxnLst/>
              <a:rect l="l" t="t" r="r" b="b"/>
              <a:pathLst>
                <a:path w="64" h="71" extrusionOk="0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330700" y="4867275"/>
              <a:ext cx="222250" cy="373063"/>
            </a:xfrm>
            <a:custGeom>
              <a:avLst/>
              <a:gdLst/>
              <a:ahLst/>
              <a:cxnLst/>
              <a:rect l="l" t="t" r="r" b="b"/>
              <a:pathLst>
                <a:path w="52" h="87" extrusionOk="0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330700" y="4902200"/>
              <a:ext cx="234950" cy="176213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437063" y="4914900"/>
              <a:ext cx="95250" cy="115888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351338" y="4965700"/>
              <a:ext cx="85725" cy="103188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"/>
          <p:cNvSpPr/>
          <p:nvPr/>
        </p:nvSpPr>
        <p:spPr>
          <a:xfrm>
            <a:off x="-130969" y="6424845"/>
            <a:ext cx="12552363" cy="444501"/>
          </a:xfrm>
          <a:custGeom>
            <a:avLst/>
            <a:gdLst/>
            <a:ahLst/>
            <a:cxnLst/>
            <a:rect l="l" t="t" r="r" b="b"/>
            <a:pathLst>
              <a:path w="2904" h="100" extrusionOk="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2141" y="6873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0F814-A16B-4C09-B203-E7DD8DB2C221}"/>
              </a:ext>
            </a:extLst>
          </p:cNvPr>
          <p:cNvSpPr txBox="1"/>
          <p:nvPr/>
        </p:nvSpPr>
        <p:spPr>
          <a:xfrm>
            <a:off x="2178187" y="604924"/>
            <a:ext cx="823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C69BC-4BE4-47BE-807F-420925E91026}"/>
              </a:ext>
            </a:extLst>
          </p:cNvPr>
          <p:cNvSpPr txBox="1"/>
          <p:nvPr/>
        </p:nvSpPr>
        <p:spPr>
          <a:xfrm>
            <a:off x="839600" y="1825438"/>
            <a:ext cx="4398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Trò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chơi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Tiếp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sức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C00000"/>
                </a:solidFill>
              </a:rPr>
              <a:t>Hoàn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thiện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bảng</a:t>
            </a:r>
            <a:r>
              <a:rPr lang="en-US" sz="2800" dirty="0">
                <a:solidFill>
                  <a:srgbClr val="C00000"/>
                </a:solidFill>
              </a:rPr>
              <a:t> chia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4C935-9151-4621-8D1A-64562A6C1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212" y="1274406"/>
            <a:ext cx="1949001" cy="4596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BF285-FC29-4926-B759-940DA01AA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289" y="1260522"/>
            <a:ext cx="1986444" cy="4684631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6684E5E2-C74F-43CF-9B57-FA1DC309C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100" y="1251173"/>
            <a:ext cx="1949001" cy="4596329"/>
          </a:xfrm>
          <a:prstGeom prst="rect">
            <a:avLst/>
          </a:prstGeom>
        </p:spPr>
      </p:pic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A3F50EFB-C61B-49DA-BC62-645556D23A9C}"/>
              </a:ext>
            </a:extLst>
          </p:cNvPr>
          <p:cNvSpPr/>
          <p:nvPr/>
        </p:nvSpPr>
        <p:spPr>
          <a:xfrm>
            <a:off x="127578" y="29254"/>
            <a:ext cx="2017693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Bahnschrift SemiBold Condensed" panose="020B0502040204020203" pitchFamily="34" charset="0"/>
              </a:rPr>
              <a:t>Củng</a:t>
            </a:r>
            <a:r>
              <a:rPr lang="en-US" sz="2800" dirty="0">
                <a:latin typeface="Bahnschrift SemiBold Condensed" panose="020B0502040204020203" pitchFamily="34" charset="0"/>
              </a:rPr>
              <a:t> </a:t>
            </a:r>
            <a:r>
              <a:rPr lang="en-US" sz="2800" dirty="0" err="1">
                <a:latin typeface="Bahnschrift SemiBold Condensed" panose="020B0502040204020203" pitchFamily="34" charset="0"/>
              </a:rPr>
              <a:t>cố</a:t>
            </a:r>
            <a:endParaRPr lang="en-US" sz="2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9332" y="1665027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59359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36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Bảng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chia 6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1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"/>
          <p:cNvSpPr/>
          <p:nvPr/>
        </p:nvSpPr>
        <p:spPr>
          <a:xfrm>
            <a:off x="10699750" y="3581400"/>
            <a:ext cx="1152525" cy="471487"/>
          </a:xfrm>
          <a:custGeom>
            <a:avLst/>
            <a:gdLst/>
            <a:ahLst/>
            <a:cxnLst/>
            <a:rect l="l" t="t" r="r" b="b"/>
            <a:pathLst>
              <a:path w="190" h="78" extrusionOk="0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7850188" y="3205163"/>
            <a:ext cx="4335463" cy="3616325"/>
          </a:xfrm>
          <a:custGeom>
            <a:avLst/>
            <a:gdLst/>
            <a:ahLst/>
            <a:cxnLst/>
            <a:rect l="l" t="t" r="r" b="b"/>
            <a:pathLst>
              <a:path w="715" h="597" extrusionOk="0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7850188" y="3211513"/>
            <a:ext cx="2098675" cy="3609975"/>
          </a:xfrm>
          <a:custGeom>
            <a:avLst/>
            <a:gdLst/>
            <a:ahLst/>
            <a:cxnLst/>
            <a:rect l="l" t="t" r="r" b="b"/>
            <a:pathLst>
              <a:path w="346" h="596" extrusionOk="0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6553200" y="3962400"/>
            <a:ext cx="3328988" cy="2779712"/>
          </a:xfrm>
          <a:custGeom>
            <a:avLst/>
            <a:gdLst/>
            <a:ahLst/>
            <a:cxnLst/>
            <a:rect l="l" t="t" r="r" b="b"/>
            <a:pathLst>
              <a:path w="549" h="459" extrusionOk="0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6553200" y="6488113"/>
            <a:ext cx="6350" cy="187325"/>
          </a:xfrm>
          <a:custGeom>
            <a:avLst/>
            <a:gdLst/>
            <a:ahLst/>
            <a:cxnLst/>
            <a:rect l="l" t="t" r="r" b="b"/>
            <a:pathLst>
              <a:path w="1" h="31" extrusionOk="0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6553200" y="3968750"/>
            <a:ext cx="1612900" cy="2773362"/>
          </a:xfrm>
          <a:custGeom>
            <a:avLst/>
            <a:gdLst/>
            <a:ahLst/>
            <a:cxnLst/>
            <a:rect l="l" t="t" r="r" b="b"/>
            <a:pathLst>
              <a:path w="266" h="458" extrusionOk="0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7699375" y="5857875"/>
            <a:ext cx="169863" cy="727075"/>
          </a:xfrm>
          <a:custGeom>
            <a:avLst/>
            <a:gdLst/>
            <a:ahLst/>
            <a:cxnLst/>
            <a:rect l="l" t="t" r="r" b="b"/>
            <a:pathLst>
              <a:path w="107" h="458" extrusionOk="0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7262813" y="5857875"/>
            <a:ext cx="169863" cy="727075"/>
          </a:xfrm>
          <a:custGeom>
            <a:avLst/>
            <a:gdLst/>
            <a:ahLst/>
            <a:cxnLst/>
            <a:rect l="l" t="t" r="r" b="b"/>
            <a:pathLst>
              <a:path w="107" h="458" extrusionOk="0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6873875" y="5857875"/>
            <a:ext cx="169863" cy="727075"/>
          </a:xfrm>
          <a:custGeom>
            <a:avLst/>
            <a:gdLst/>
            <a:ahLst/>
            <a:cxnLst/>
            <a:rect l="l" t="t" r="r" b="b"/>
            <a:pathLst>
              <a:path w="107" h="458" extrusionOk="0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6461125" y="5857875"/>
            <a:ext cx="169863" cy="727075"/>
          </a:xfrm>
          <a:custGeom>
            <a:avLst/>
            <a:gdLst/>
            <a:ahLst/>
            <a:cxnLst/>
            <a:rect l="l" t="t" r="r" b="b"/>
            <a:pathLst>
              <a:path w="107" h="458" extrusionOk="0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8820150" y="5954713"/>
            <a:ext cx="1546225" cy="588962"/>
          </a:xfrm>
          <a:custGeom>
            <a:avLst/>
            <a:gdLst/>
            <a:ahLst/>
            <a:cxnLst/>
            <a:rect l="l" t="t" r="r" b="b"/>
            <a:pathLst>
              <a:path w="255" h="97" extrusionOk="0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9596438" y="6003925"/>
            <a:ext cx="769938" cy="539750"/>
          </a:xfrm>
          <a:custGeom>
            <a:avLst/>
            <a:gdLst/>
            <a:ahLst/>
            <a:cxnLst/>
            <a:rect l="l" t="t" r="r" b="b"/>
            <a:pathLst>
              <a:path w="127" h="89" extrusionOk="0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p2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244" name="Google Shape;244;p2"/>
            <p:cNvSpPr/>
            <p:nvPr/>
          </p:nvSpPr>
          <p:spPr>
            <a:xfrm>
              <a:off x="8342313" y="5864225"/>
              <a:ext cx="223838" cy="987425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966075" y="5446713"/>
              <a:ext cx="750888" cy="793750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8093075" y="5646738"/>
              <a:ext cx="454025" cy="417512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469313" y="6167438"/>
              <a:ext cx="333375" cy="266700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"/>
          <p:cNvSpPr/>
          <p:nvPr/>
        </p:nvSpPr>
        <p:spPr>
          <a:xfrm>
            <a:off x="-130969" y="6424845"/>
            <a:ext cx="12552363" cy="444501"/>
          </a:xfrm>
          <a:custGeom>
            <a:avLst/>
            <a:gdLst/>
            <a:ahLst/>
            <a:cxnLst/>
            <a:rect l="l" t="t" r="r" b="b"/>
            <a:pathLst>
              <a:path w="2904" h="100" extrusionOk="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"/>
          <p:cNvSpPr/>
          <p:nvPr/>
        </p:nvSpPr>
        <p:spPr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11229976" y="733425"/>
            <a:ext cx="539750" cy="265113"/>
          </a:xfrm>
          <a:custGeom>
            <a:avLst/>
            <a:gdLst/>
            <a:ahLst/>
            <a:cxnLst/>
            <a:rect l="l" t="t" r="r" b="b"/>
            <a:pathLst>
              <a:path w="126" h="62" extrusionOk="0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8659813" y="493712"/>
            <a:ext cx="481013" cy="217488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CBD1D-6A40-450B-9624-EBDE3C413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131995"/>
            <a:ext cx="3675059" cy="1402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65752-F2D0-42DC-9336-F60186436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39" y="3444828"/>
            <a:ext cx="1970733" cy="2559097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DF0EC42-1E7B-4181-A97A-3D9179BBC1EC}"/>
              </a:ext>
            </a:extLst>
          </p:cNvPr>
          <p:cNvSpPr/>
          <p:nvPr/>
        </p:nvSpPr>
        <p:spPr>
          <a:xfrm>
            <a:off x="2648849" y="1073011"/>
            <a:ext cx="4452541" cy="2559097"/>
          </a:xfrm>
          <a:prstGeom prst="cloudCallout">
            <a:avLst>
              <a:gd name="adj1" fmla="val -58308"/>
              <a:gd name="adj2" fmla="val 560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nhắc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6 </a:t>
            </a:r>
            <a:r>
              <a:rPr lang="en-US" sz="2800" dirty="0" err="1"/>
              <a:t>nhé</a:t>
            </a:r>
            <a:r>
              <a:rPr lang="en-US" sz="2800" dirty="0"/>
              <a:t> !</a:t>
            </a:r>
          </a:p>
          <a:p>
            <a:pPr algn="ctr"/>
            <a:endParaRPr lang="en-US" dirty="0"/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D3E1C945-3820-426D-9DBD-DEECB92D2281}"/>
              </a:ext>
            </a:extLst>
          </p:cNvPr>
          <p:cNvSpPr/>
          <p:nvPr/>
        </p:nvSpPr>
        <p:spPr>
          <a:xfrm>
            <a:off x="4114675" y="3793504"/>
            <a:ext cx="3518024" cy="1852403"/>
          </a:xfrm>
          <a:prstGeom prst="cloudCallout">
            <a:avLst>
              <a:gd name="adj1" fmla="val 75390"/>
              <a:gd name="adj2" fmla="val 53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  <a:p>
            <a:pPr algn="ctr"/>
            <a:r>
              <a:rPr lang="en-US" sz="1800" dirty="0"/>
              <a:t>Ta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bảng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6, </a:t>
            </a:r>
            <a:r>
              <a:rPr lang="en-US" sz="1800" dirty="0" err="1"/>
              <a:t>chúng</a:t>
            </a:r>
            <a:r>
              <a:rPr lang="en-US" sz="1800" dirty="0"/>
              <a:t> ta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lập</a:t>
            </a:r>
            <a:r>
              <a:rPr lang="en-US" sz="1800" dirty="0"/>
              <a:t> </a:t>
            </a:r>
            <a:r>
              <a:rPr lang="en-US" sz="1800" dirty="0" err="1"/>
              <a:t>bảng</a:t>
            </a:r>
            <a:r>
              <a:rPr lang="en-US" sz="1800" dirty="0"/>
              <a:t> chia 6 </a:t>
            </a:r>
            <a:r>
              <a:rPr lang="en-US" sz="1800" dirty="0" err="1"/>
              <a:t>nhé</a:t>
            </a:r>
            <a:r>
              <a:rPr lang="en-US" sz="1800" dirty="0"/>
              <a:t> </a:t>
            </a:r>
            <a:r>
              <a:rPr lang="en-US" sz="2800" dirty="0"/>
              <a:t>!</a:t>
            </a:r>
          </a:p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13073B4-A741-435C-A230-17D0D3A72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126" y="759569"/>
            <a:ext cx="1943105" cy="41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/>
          <p:nvPr/>
        </p:nvSpPr>
        <p:spPr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3313113" y="302532"/>
            <a:ext cx="412750" cy="201613"/>
          </a:xfrm>
          <a:custGeom>
            <a:avLst/>
            <a:gdLst/>
            <a:ahLst/>
            <a:cxnLst/>
            <a:rect l="l" t="t" r="r" b="b"/>
            <a:pathLst>
              <a:path w="96" h="47" extrusionOk="0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5162550" y="640670"/>
            <a:ext cx="814388" cy="334963"/>
          </a:xfrm>
          <a:custGeom>
            <a:avLst/>
            <a:gdLst/>
            <a:ahLst/>
            <a:cxnLst/>
            <a:rect l="l" t="t" r="r" b="b"/>
            <a:pathLst>
              <a:path w="190" h="78" extrusionOk="0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9504363" y="859745"/>
            <a:ext cx="539750" cy="265113"/>
          </a:xfrm>
          <a:custGeom>
            <a:avLst/>
            <a:gdLst/>
            <a:ahLst/>
            <a:cxnLst/>
            <a:rect l="l" t="t" r="r" b="b"/>
            <a:pathLst>
              <a:path w="126" h="62" extrusionOk="0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934200" y="620032"/>
            <a:ext cx="481013" cy="217488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8015288" y="1237570"/>
            <a:ext cx="481013" cy="217488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119563" y="224745"/>
            <a:ext cx="481013" cy="219075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0482263" y="1409020"/>
            <a:ext cx="493713" cy="231775"/>
          </a:xfrm>
          <a:custGeom>
            <a:avLst/>
            <a:gdLst/>
            <a:ahLst/>
            <a:cxnLst/>
            <a:rect l="l" t="t" r="r" b="b"/>
            <a:pathLst>
              <a:path w="115" h="54" extrusionOk="0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1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116" name="Google Shape;116;p1"/>
            <p:cNvSpPr/>
            <p:nvPr/>
          </p:nvSpPr>
          <p:spPr>
            <a:xfrm>
              <a:off x="8169275" y="5348288"/>
              <a:ext cx="892175" cy="892175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8431213" y="5799138"/>
              <a:ext cx="385763" cy="882650"/>
            </a:xfrm>
            <a:custGeom>
              <a:avLst/>
              <a:gdLst/>
              <a:ahLst/>
              <a:cxnLst/>
              <a:rect l="l" t="t" r="r" b="b"/>
              <a:pathLst>
                <a:path w="243" h="556" extrusionOk="0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760538" y="4062455"/>
              <a:ext cx="1882775" cy="1295400"/>
            </a:xfrm>
            <a:custGeom>
              <a:avLst/>
              <a:gdLst/>
              <a:ahLst/>
              <a:cxnLst/>
              <a:rect l="l" t="t" r="r" b="b"/>
              <a:pathLst>
                <a:path w="439" h="302" extrusionOk="0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93888" y="4230733"/>
              <a:ext cx="1595438" cy="1093788"/>
            </a:xfrm>
            <a:custGeom>
              <a:avLst/>
              <a:gdLst/>
              <a:ahLst/>
              <a:cxnLst/>
              <a:rect l="l" t="t" r="r" b="b"/>
              <a:pathLst>
                <a:path w="372" h="255" extrusionOk="0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073275" y="4432345"/>
              <a:ext cx="1209675" cy="849313"/>
            </a:xfrm>
            <a:custGeom>
              <a:avLst/>
              <a:gdLst/>
              <a:ahLst/>
              <a:cxnLst/>
              <a:rect l="l" t="t" r="r" b="b"/>
              <a:pathLst>
                <a:path w="282" h="198" extrusionOk="0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274888" y="4654601"/>
              <a:ext cx="788988" cy="579438"/>
            </a:xfrm>
            <a:custGeom>
              <a:avLst/>
              <a:gdLst/>
              <a:ahLst/>
              <a:cxnLst/>
              <a:rect l="l" t="t" r="r" b="b"/>
              <a:pathLst>
                <a:path w="184" h="135" extrusionOk="0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459038" y="4860970"/>
              <a:ext cx="400050" cy="325438"/>
            </a:xfrm>
            <a:custGeom>
              <a:avLst/>
              <a:gdLst/>
              <a:ahLst/>
              <a:cxnLst/>
              <a:rect l="l" t="t" r="r" b="b"/>
              <a:pathLst>
                <a:path w="93" h="76" extrusionOk="0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44450" y="4432345"/>
              <a:ext cx="3011488" cy="2517775"/>
            </a:xfrm>
            <a:custGeom>
              <a:avLst/>
              <a:gdLst/>
              <a:ahLst/>
              <a:cxnLst/>
              <a:rect l="l" t="t" r="r" b="b"/>
              <a:pathLst>
                <a:path w="702" h="587" extrusionOk="0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44450" y="6527800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w="120000" h="20" extrusionOk="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44450" y="4435525"/>
              <a:ext cx="1458913" cy="2514600"/>
            </a:xfrm>
            <a:custGeom>
              <a:avLst/>
              <a:gdLst/>
              <a:ahLst/>
              <a:cxnLst/>
              <a:rect l="l" t="t" r="r" b="b"/>
              <a:pathLst>
                <a:path w="340" h="586" extrusionOk="0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952625" y="4981627"/>
              <a:ext cx="2355850" cy="1968500"/>
            </a:xfrm>
            <a:custGeom>
              <a:avLst/>
              <a:gdLst/>
              <a:ahLst/>
              <a:cxnLst/>
              <a:rect l="l" t="t" r="r" b="b"/>
              <a:pathLst>
                <a:path w="549" h="459" extrusionOk="0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952625" y="6527800"/>
              <a:ext cx="4763" cy="9366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952625" y="4984800"/>
              <a:ext cx="1141413" cy="1965325"/>
            </a:xfrm>
            <a:custGeom>
              <a:avLst/>
              <a:gdLst/>
              <a:ahLst/>
              <a:cxnLst/>
              <a:rect l="l" t="t" r="r" b="b"/>
              <a:pathLst>
                <a:path w="266" h="458" extrusionOk="0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0499725" y="5537200"/>
              <a:ext cx="1358900" cy="1136650"/>
            </a:xfrm>
            <a:custGeom>
              <a:avLst/>
              <a:gdLst/>
              <a:ahLst/>
              <a:cxnLst/>
              <a:rect l="l" t="t" r="r" b="b"/>
              <a:pathLst>
                <a:path w="317" h="265" extrusionOk="0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0499725" y="6570663"/>
              <a:ext cx="3175" cy="73025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0499725" y="5537200"/>
              <a:ext cx="660400" cy="1136650"/>
            </a:xfrm>
            <a:custGeom>
              <a:avLst/>
              <a:gdLst/>
              <a:ahLst/>
              <a:cxnLst/>
              <a:rect l="l" t="t" r="r" b="b"/>
              <a:pathLst>
                <a:path w="154" h="265" extrusionOk="0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8877300" y="6132513"/>
              <a:ext cx="1093788" cy="415925"/>
            </a:xfrm>
            <a:custGeom>
              <a:avLst/>
              <a:gdLst/>
              <a:ahLst/>
              <a:cxnLst/>
              <a:rect l="l" t="t" r="r" b="b"/>
              <a:pathLst>
                <a:path w="255" h="97" extrusionOk="0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9426575" y="6167438"/>
              <a:ext cx="544513" cy="381000"/>
            </a:xfrm>
            <a:custGeom>
              <a:avLst/>
              <a:gdLst/>
              <a:ahLst/>
              <a:cxnLst/>
              <a:rect l="l" t="t" r="r" b="b"/>
              <a:pathLst>
                <a:path w="127" h="89" extrusionOk="0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9061450" y="6369050"/>
              <a:ext cx="120650" cy="93663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9250363" y="6223000"/>
              <a:ext cx="138113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9302750" y="6381750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9491663" y="6270625"/>
              <a:ext cx="119063" cy="93663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9628188" y="6389688"/>
              <a:ext cx="120650" cy="952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3789363" y="6081713"/>
              <a:ext cx="974725" cy="471488"/>
            </a:xfrm>
            <a:custGeom>
              <a:avLst/>
              <a:gdLst/>
              <a:ahLst/>
              <a:cxnLst/>
              <a:rect l="l" t="t" r="r" b="b"/>
              <a:pathLst>
                <a:path w="227" h="110" extrusionOk="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3879850" y="6376988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4114800" y="6369050"/>
              <a:ext cx="120650" cy="133350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4137025" y="6215063"/>
              <a:ext cx="153988" cy="11906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4346575" y="6343650"/>
              <a:ext cx="115888" cy="128588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514850" y="6373813"/>
              <a:ext cx="153988" cy="11588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3789363" y="6291263"/>
              <a:ext cx="269875" cy="214313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3789363" y="6086475"/>
              <a:ext cx="458788" cy="466725"/>
            </a:xfrm>
            <a:custGeom>
              <a:avLst/>
              <a:gdLst/>
              <a:ahLst/>
              <a:cxnLst/>
              <a:rect l="l" t="t" r="r" b="b"/>
              <a:pathLst>
                <a:path w="107" h="109" extrusionOk="0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3879850" y="6376988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4114800" y="6373813"/>
              <a:ext cx="120650" cy="11588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4137025" y="6215063"/>
              <a:ext cx="111125" cy="119063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2773363" y="6069013"/>
              <a:ext cx="158750" cy="698500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2506663" y="5772150"/>
              <a:ext cx="531813" cy="56197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2597150" y="5915025"/>
              <a:ext cx="320675" cy="295275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2862263" y="6283325"/>
              <a:ext cx="236538" cy="188913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2047875" y="6154738"/>
              <a:ext cx="158750" cy="698500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939925" y="5857875"/>
              <a:ext cx="531813" cy="56197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060575" y="6000750"/>
              <a:ext cx="322263" cy="295275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879600" y="6369050"/>
              <a:ext cx="236538" cy="188913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4729163" y="5194300"/>
              <a:ext cx="1257300" cy="1350963"/>
            </a:xfrm>
            <a:custGeom>
              <a:avLst/>
              <a:gdLst/>
              <a:ahLst/>
              <a:cxnLst/>
              <a:rect l="l" t="t" r="r" b="b"/>
              <a:pathLst>
                <a:path w="792" h="851" extrusionOk="0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4651375" y="5103813"/>
              <a:ext cx="1408113" cy="814388"/>
            </a:xfrm>
            <a:custGeom>
              <a:avLst/>
              <a:gdLst/>
              <a:ahLst/>
              <a:cxnLst/>
              <a:rect l="l" t="t" r="r" b="b"/>
              <a:pathLst>
                <a:path w="328" h="190" extrusionOk="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883150" y="5927725"/>
              <a:ext cx="153988" cy="350838"/>
            </a:xfrm>
            <a:custGeom>
              <a:avLst/>
              <a:gdLst/>
              <a:ahLst/>
              <a:cxnLst/>
              <a:rect l="l" t="t" r="r" b="b"/>
              <a:pathLst>
                <a:path w="36" h="82" extrusionOk="0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4840288" y="5884863"/>
              <a:ext cx="239713" cy="436563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5694363" y="5927725"/>
              <a:ext cx="158750" cy="350838"/>
            </a:xfrm>
            <a:custGeom>
              <a:avLst/>
              <a:gdLst/>
              <a:ahLst/>
              <a:cxnLst/>
              <a:rect l="l" t="t" r="r" b="b"/>
              <a:pathLst>
                <a:path w="37" h="82" extrusionOk="0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5651500" y="5884863"/>
              <a:ext cx="239713" cy="436563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5149850" y="5511800"/>
              <a:ext cx="415925" cy="411163"/>
            </a:xfrm>
            <a:custGeom>
              <a:avLst/>
              <a:gdLst/>
              <a:ahLst/>
              <a:cxnLst/>
              <a:rect l="l" t="t" r="r" b="b"/>
              <a:pathLst>
                <a:path w="97" h="96" extrusionOk="0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6145213" y="5519738"/>
              <a:ext cx="496888" cy="827088"/>
            </a:xfrm>
            <a:custGeom>
              <a:avLst/>
              <a:gdLst/>
              <a:ahLst/>
              <a:cxnLst/>
              <a:rect l="l" t="t" r="r" b="b"/>
              <a:pathLst>
                <a:path w="313" h="521" extrusionOk="0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6342063" y="5875338"/>
              <a:ext cx="107950" cy="673100"/>
            </a:xfrm>
            <a:custGeom>
              <a:avLst/>
              <a:gdLst/>
              <a:ahLst/>
              <a:cxnLst/>
              <a:rect l="l" t="t" r="r" b="b"/>
              <a:pathLst>
                <a:path w="68" h="424" extrusionOk="0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" name="Google Shape;171;p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172" name="Google Shape;172;p1"/>
              <p:cNvSpPr/>
              <p:nvPr/>
            </p:nvSpPr>
            <p:spPr>
              <a:xfrm>
                <a:off x="395288" y="5237478"/>
                <a:ext cx="498475" cy="82708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521" extrusionOk="0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593725" y="5875338"/>
                <a:ext cx="106363" cy="6731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424" extrusionOk="0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" name="Google Shape;174;p1"/>
            <p:cNvSpPr/>
            <p:nvPr/>
          </p:nvSpPr>
          <p:spPr>
            <a:xfrm>
              <a:off x="654050" y="5434013"/>
              <a:ext cx="892175" cy="892175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914400" y="5884863"/>
              <a:ext cx="387350" cy="882650"/>
            </a:xfrm>
            <a:custGeom>
              <a:avLst/>
              <a:gdLst/>
              <a:ahLst/>
              <a:cxnLst/>
              <a:rect l="l" t="t" r="r" b="b"/>
              <a:pathLst>
                <a:path w="244" h="556" extrusionOk="0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0709275" y="6030913"/>
              <a:ext cx="120650" cy="514350"/>
            </a:xfrm>
            <a:custGeom>
              <a:avLst/>
              <a:gdLst/>
              <a:ahLst/>
              <a:cxnLst/>
              <a:rect l="l" t="t" r="r" b="b"/>
              <a:pathLst>
                <a:path w="76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0401300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0126663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9834563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9885363" y="6218238"/>
              <a:ext cx="858838" cy="155575"/>
            </a:xfrm>
            <a:custGeom>
              <a:avLst/>
              <a:gdLst/>
              <a:ahLst/>
              <a:cxnLst/>
              <a:rect l="l" t="t" r="r" b="b"/>
              <a:pathLst>
                <a:path w="541" h="98" extrusionOk="0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6762750" y="5824538"/>
              <a:ext cx="1355725" cy="617538"/>
            </a:xfrm>
            <a:custGeom>
              <a:avLst/>
              <a:gdLst/>
              <a:ahLst/>
              <a:cxnLst/>
              <a:rect l="l" t="t" r="r" b="b"/>
              <a:pathLst>
                <a:path w="316" h="144" extrusionOk="0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6757988" y="6172200"/>
              <a:ext cx="77788" cy="179388"/>
            </a:xfrm>
            <a:custGeom>
              <a:avLst/>
              <a:gdLst/>
              <a:ahLst/>
              <a:cxnLst/>
              <a:rect l="l" t="t" r="r" b="b"/>
              <a:pathLst>
                <a:path w="18" h="42" extrusionOk="0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7213600" y="5918200"/>
              <a:ext cx="531813" cy="155575"/>
            </a:xfrm>
            <a:custGeom>
              <a:avLst/>
              <a:gdLst/>
              <a:ahLst/>
              <a:cxnLst/>
              <a:rect l="l" t="t" r="r" b="b"/>
              <a:pathLst>
                <a:path w="124" h="36" extrusionOk="0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6551613" y="5026025"/>
              <a:ext cx="352425" cy="184150"/>
            </a:xfrm>
            <a:custGeom>
              <a:avLst/>
              <a:gdLst/>
              <a:ahLst/>
              <a:cxnLst/>
              <a:rect l="l" t="t" r="r" b="b"/>
              <a:pathLst>
                <a:path w="82" h="43" extrusionOk="0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6518275" y="5164138"/>
              <a:ext cx="381000" cy="201613"/>
            </a:xfrm>
            <a:custGeom>
              <a:avLst/>
              <a:gdLst/>
              <a:ahLst/>
              <a:cxnLst/>
              <a:rect l="l" t="t" r="r" b="b"/>
              <a:pathLst>
                <a:path w="89" h="47" extrusionOk="0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6621463" y="5051425"/>
              <a:ext cx="385763" cy="211138"/>
            </a:xfrm>
            <a:custGeom>
              <a:avLst/>
              <a:gdLst/>
              <a:ahLst/>
              <a:cxnLst/>
              <a:rect l="l" t="t" r="r" b="b"/>
              <a:pathLst>
                <a:path w="90" h="49" extrusionOk="0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6616700" y="5194300"/>
              <a:ext cx="338138" cy="192088"/>
            </a:xfrm>
            <a:custGeom>
              <a:avLst/>
              <a:gdLst/>
              <a:ahLst/>
              <a:cxnLst/>
              <a:rect l="l" t="t" r="r" b="b"/>
              <a:pathLst>
                <a:path w="79" h="45" extrusionOk="0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6694488" y="5091113"/>
              <a:ext cx="141288" cy="234950"/>
            </a:xfrm>
            <a:custGeom>
              <a:avLst/>
              <a:gdLst/>
              <a:ahLst/>
              <a:cxnLst/>
              <a:rect l="l" t="t" r="r" b="b"/>
              <a:pathLst>
                <a:path w="33" h="55" extrusionOk="0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6710363" y="5133975"/>
              <a:ext cx="115888" cy="63500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6702425" y="5240338"/>
              <a:ext cx="111125" cy="60325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330700" y="4730750"/>
              <a:ext cx="222250" cy="363538"/>
            </a:xfrm>
            <a:custGeom>
              <a:avLst/>
              <a:gdLst/>
              <a:ahLst/>
              <a:cxnLst/>
              <a:rect l="l" t="t" r="r" b="b"/>
              <a:pathLst>
                <a:path w="52" h="85" extrusionOk="0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217988" y="4821238"/>
              <a:ext cx="292100" cy="290513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389438" y="4849813"/>
              <a:ext cx="274638" cy="304800"/>
            </a:xfrm>
            <a:custGeom>
              <a:avLst/>
              <a:gdLst/>
              <a:ahLst/>
              <a:cxnLst/>
              <a:rect l="l" t="t" r="r" b="b"/>
              <a:pathLst>
                <a:path w="64" h="71" extrusionOk="0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330700" y="4867275"/>
              <a:ext cx="222250" cy="373063"/>
            </a:xfrm>
            <a:custGeom>
              <a:avLst/>
              <a:gdLst/>
              <a:ahLst/>
              <a:cxnLst/>
              <a:rect l="l" t="t" r="r" b="b"/>
              <a:pathLst>
                <a:path w="52" h="87" extrusionOk="0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330700" y="4902200"/>
              <a:ext cx="234950" cy="176213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437063" y="4914900"/>
              <a:ext cx="95250" cy="115888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351338" y="4965700"/>
              <a:ext cx="85725" cy="103188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"/>
          <p:cNvSpPr/>
          <p:nvPr/>
        </p:nvSpPr>
        <p:spPr>
          <a:xfrm>
            <a:off x="-130969" y="6424845"/>
            <a:ext cx="12552363" cy="444501"/>
          </a:xfrm>
          <a:custGeom>
            <a:avLst/>
            <a:gdLst/>
            <a:ahLst/>
            <a:cxnLst/>
            <a:rect l="l" t="t" r="r" b="b"/>
            <a:pathLst>
              <a:path w="2904" h="100" extrusionOk="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2141" y="6873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0F814-A16B-4C09-B203-E7DD8DB2C221}"/>
              </a:ext>
            </a:extLst>
          </p:cNvPr>
          <p:cNvSpPr txBox="1"/>
          <p:nvPr/>
        </p:nvSpPr>
        <p:spPr>
          <a:xfrm>
            <a:off x="2178187" y="604924"/>
            <a:ext cx="823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7E6B7-ACB5-411D-A811-8A2924CE4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366" y="1915320"/>
            <a:ext cx="3029740" cy="1418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467A50-8953-4D8A-80AF-703C65D36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976" y="2469300"/>
            <a:ext cx="2779942" cy="2758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E65B7-00AD-4E88-B51F-4C488C9DC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98" y="1988307"/>
            <a:ext cx="1456117" cy="2358352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DC24B7D-4CB2-4F78-BF44-6992C74673C3}"/>
              </a:ext>
            </a:extLst>
          </p:cNvPr>
          <p:cNvSpPr/>
          <p:nvPr/>
        </p:nvSpPr>
        <p:spPr>
          <a:xfrm>
            <a:off x="6943516" y="283287"/>
            <a:ext cx="4286814" cy="1998047"/>
          </a:xfrm>
          <a:prstGeom prst="cloudCallout">
            <a:avLst>
              <a:gd name="adj1" fmla="val 44620"/>
              <a:gd name="adj2" fmla="val 436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dirty="0"/>
              <a:t>Từ phép nhân </a:t>
            </a:r>
            <a:r>
              <a:rPr lang="en-US" sz="1800" dirty="0"/>
              <a:t>6 x 2 = 12 </a:t>
            </a:r>
            <a:r>
              <a:rPr lang="vi-VN" sz="1800" dirty="0"/>
              <a:t>ta có thể lập được phép chia nào ?</a:t>
            </a:r>
          </a:p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C707C7-D533-47E3-A838-086E4E134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7933" y="244492"/>
            <a:ext cx="2896695" cy="965565"/>
          </a:xfrm>
          <a:prstGeom prst="rect">
            <a:avLst/>
          </a:prstGeom>
        </p:spPr>
      </p:pic>
      <p:grpSp>
        <p:nvGrpSpPr>
          <p:cNvPr id="98" name="Google Shape;98;p1"/>
          <p:cNvGrpSpPr/>
          <p:nvPr/>
        </p:nvGrpSpPr>
        <p:grpSpPr>
          <a:xfrm>
            <a:off x="-8016" y="180600"/>
            <a:ext cx="3092451" cy="1617663"/>
            <a:chOff x="-920750" y="2238375"/>
            <a:chExt cx="3092451" cy="1617663"/>
          </a:xfrm>
        </p:grpSpPr>
        <p:sp>
          <p:nvSpPr>
            <p:cNvPr id="100" name="Google Shape;100;p1"/>
            <p:cNvSpPr/>
            <p:nvPr/>
          </p:nvSpPr>
          <p:spPr>
            <a:xfrm>
              <a:off x="-762000" y="3533775"/>
              <a:ext cx="342900" cy="312738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-277812" y="3551238"/>
              <a:ext cx="339725" cy="304800"/>
            </a:xfrm>
            <a:custGeom>
              <a:avLst/>
              <a:gdLst/>
              <a:ahLst/>
              <a:cxnLst/>
              <a:rect l="l" t="t" r="r" b="b"/>
              <a:pathLst>
                <a:path w="79" h="71" extrusionOk="0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98438" y="3452813"/>
              <a:ext cx="325438" cy="3254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57225" y="3276600"/>
              <a:ext cx="309563" cy="338138"/>
            </a:xfrm>
            <a:custGeom>
              <a:avLst/>
              <a:gdLst/>
              <a:ahLst/>
              <a:cxnLst/>
              <a:rect l="l" t="t" r="r" b="b"/>
              <a:pathLst>
                <a:path w="72" h="79" extrusionOk="0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90613" y="3032125"/>
              <a:ext cx="300038" cy="338138"/>
            </a:xfrm>
            <a:custGeom>
              <a:avLst/>
              <a:gdLst/>
              <a:ahLst/>
              <a:cxnLst/>
              <a:rect l="l" t="t" r="r" b="b"/>
              <a:pathLst>
                <a:path w="70" h="79" extrusionOk="0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485900" y="2719388"/>
              <a:ext cx="325438" cy="333375"/>
            </a:xfrm>
            <a:custGeom>
              <a:avLst/>
              <a:gdLst/>
              <a:ahLst/>
              <a:cxnLst/>
              <a:rect l="l" t="t" r="r" b="b"/>
              <a:pathLst>
                <a:path w="76" h="78" extrusionOk="0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833563" y="2341563"/>
              <a:ext cx="338138" cy="322263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-920750" y="2238375"/>
              <a:ext cx="3036888" cy="1501775"/>
            </a:xfrm>
            <a:custGeom>
              <a:avLst/>
              <a:gdLst/>
              <a:ahLst/>
              <a:cxnLst/>
              <a:rect l="l" t="t" r="r" b="b"/>
              <a:pathLst>
                <a:path w="708" h="350" extrusionOk="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1015797-B70C-423F-A689-55D5E381D915}"/>
              </a:ext>
            </a:extLst>
          </p:cNvPr>
          <p:cNvSpPr/>
          <p:nvPr/>
        </p:nvSpPr>
        <p:spPr>
          <a:xfrm>
            <a:off x="2367606" y="601368"/>
            <a:ext cx="3609332" cy="1194919"/>
          </a:xfrm>
          <a:prstGeom prst="wedgeRoundRectCallout">
            <a:avLst>
              <a:gd name="adj1" fmla="val -73332"/>
              <a:gd name="adj2" fmla="val -5600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Có</a:t>
            </a:r>
            <a:r>
              <a:rPr lang="en-US" sz="1800" dirty="0"/>
              <a:t> 12 </a:t>
            </a:r>
            <a:r>
              <a:rPr lang="en-US" sz="1800" dirty="0" err="1"/>
              <a:t>khối</a:t>
            </a:r>
            <a:r>
              <a:rPr lang="en-US" sz="1800" dirty="0"/>
              <a:t> </a:t>
            </a:r>
            <a:r>
              <a:rPr lang="en-US" sz="1800" dirty="0" err="1"/>
              <a:t>lập</a:t>
            </a:r>
            <a:r>
              <a:rPr lang="en-US" sz="1800" dirty="0"/>
              <a:t> </a:t>
            </a:r>
            <a:r>
              <a:rPr lang="en-US" sz="1800" dirty="0" err="1"/>
              <a:t>phương</a:t>
            </a:r>
            <a:r>
              <a:rPr lang="en-US" sz="1800" dirty="0"/>
              <a:t>, chia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khay</a:t>
            </a:r>
            <a:r>
              <a:rPr lang="en-US" sz="1800" dirty="0"/>
              <a:t> 6 </a:t>
            </a:r>
            <a:r>
              <a:rPr lang="en-US" sz="1800" dirty="0" err="1"/>
              <a:t>khối</a:t>
            </a:r>
            <a:r>
              <a:rPr lang="en-US" sz="1800" dirty="0"/>
              <a:t>, ta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mấy</a:t>
            </a:r>
            <a:r>
              <a:rPr lang="en-US" sz="1800" dirty="0"/>
              <a:t> </a:t>
            </a:r>
            <a:r>
              <a:rPr lang="en-US" sz="1800" dirty="0" err="1"/>
              <a:t>khay</a:t>
            </a:r>
            <a:r>
              <a:rPr lang="en-US" sz="1800" dirty="0"/>
              <a:t> ?</a:t>
            </a:r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72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90" name="Google Shape;90;p1"/>
            <p:cNvSpPr/>
            <p:nvPr/>
          </p:nvSpPr>
          <p:spPr>
            <a:xfrm>
              <a:off x="9577388" y="2573338"/>
              <a:ext cx="3041650" cy="1497013"/>
            </a:xfrm>
            <a:custGeom>
              <a:avLst/>
              <a:gdLst/>
              <a:ahLst/>
              <a:cxnLst/>
              <a:rect l="l" t="t" r="r" b="b"/>
              <a:pathLst>
                <a:path w="709" h="349" extrusionOk="0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9559925" y="2722563"/>
              <a:ext cx="338138" cy="322263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932988" y="3092450"/>
              <a:ext cx="322263" cy="333375"/>
            </a:xfrm>
            <a:custGeom>
              <a:avLst/>
              <a:gdLst/>
              <a:ahLst/>
              <a:cxnLst/>
              <a:rect l="l" t="t" r="r" b="b"/>
              <a:pathLst>
                <a:path w="75" h="78" extrusionOk="0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0353675" y="3397250"/>
              <a:ext cx="300038" cy="338138"/>
            </a:xfrm>
            <a:custGeom>
              <a:avLst/>
              <a:gdLst/>
              <a:ahLst/>
              <a:cxnLst/>
              <a:rect l="l" t="t" r="r" b="b"/>
              <a:pathLst>
                <a:path w="70" h="79" extrusionOk="0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0777538" y="3632200"/>
              <a:ext cx="314325" cy="339725"/>
            </a:xfrm>
            <a:custGeom>
              <a:avLst/>
              <a:gdLst/>
              <a:ahLst/>
              <a:cxnLst/>
              <a:rect l="l" t="t" r="r" b="b"/>
              <a:pathLst>
                <a:path w="73" h="79" extrusionOk="0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223625" y="3795713"/>
              <a:ext cx="327025" cy="3254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691938" y="3886200"/>
              <a:ext cx="338138" cy="303213"/>
            </a:xfrm>
            <a:custGeom>
              <a:avLst/>
              <a:gdLst/>
              <a:ahLst/>
              <a:cxnLst/>
              <a:rect l="l" t="t" r="r" b="b"/>
              <a:pathLst>
                <a:path w="79" h="71" extrusionOk="0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2172950" y="3851275"/>
              <a:ext cx="342900" cy="312738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-378619" y="-38888"/>
            <a:ext cx="3092451" cy="1617663"/>
            <a:chOff x="-920750" y="2238375"/>
            <a:chExt cx="3092451" cy="1617663"/>
          </a:xfrm>
        </p:grpSpPr>
        <p:sp>
          <p:nvSpPr>
            <p:cNvPr id="99" name="Google Shape;99;p1"/>
            <p:cNvSpPr/>
            <p:nvPr/>
          </p:nvSpPr>
          <p:spPr>
            <a:xfrm>
              <a:off x="-920750" y="2238375"/>
              <a:ext cx="3036888" cy="1501775"/>
            </a:xfrm>
            <a:custGeom>
              <a:avLst/>
              <a:gdLst/>
              <a:ahLst/>
              <a:cxnLst/>
              <a:rect l="l" t="t" r="r" b="b"/>
              <a:pathLst>
                <a:path w="708" h="350" extrusionOk="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-762000" y="3533775"/>
              <a:ext cx="342900" cy="312738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-277812" y="3551238"/>
              <a:ext cx="339725" cy="304800"/>
            </a:xfrm>
            <a:custGeom>
              <a:avLst/>
              <a:gdLst/>
              <a:ahLst/>
              <a:cxnLst/>
              <a:rect l="l" t="t" r="r" b="b"/>
              <a:pathLst>
                <a:path w="79" h="71" extrusionOk="0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98438" y="3452813"/>
              <a:ext cx="325438" cy="3254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57225" y="3276600"/>
              <a:ext cx="309563" cy="338138"/>
            </a:xfrm>
            <a:custGeom>
              <a:avLst/>
              <a:gdLst/>
              <a:ahLst/>
              <a:cxnLst/>
              <a:rect l="l" t="t" r="r" b="b"/>
              <a:pathLst>
                <a:path w="72" h="79" extrusionOk="0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90613" y="3032125"/>
              <a:ext cx="300038" cy="338138"/>
            </a:xfrm>
            <a:custGeom>
              <a:avLst/>
              <a:gdLst/>
              <a:ahLst/>
              <a:cxnLst/>
              <a:rect l="l" t="t" r="r" b="b"/>
              <a:pathLst>
                <a:path w="70" h="79" extrusionOk="0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485900" y="2719388"/>
              <a:ext cx="325438" cy="333375"/>
            </a:xfrm>
            <a:custGeom>
              <a:avLst/>
              <a:gdLst/>
              <a:ahLst/>
              <a:cxnLst/>
              <a:rect l="l" t="t" r="r" b="b"/>
              <a:pathLst>
                <a:path w="76" h="78" extrusionOk="0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833563" y="2341563"/>
              <a:ext cx="338138" cy="322263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"/>
          <p:cNvSpPr/>
          <p:nvPr/>
        </p:nvSpPr>
        <p:spPr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3313113" y="302532"/>
            <a:ext cx="412750" cy="201613"/>
          </a:xfrm>
          <a:custGeom>
            <a:avLst/>
            <a:gdLst/>
            <a:ahLst/>
            <a:cxnLst/>
            <a:rect l="l" t="t" r="r" b="b"/>
            <a:pathLst>
              <a:path w="96" h="47" extrusionOk="0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5162550" y="640670"/>
            <a:ext cx="814388" cy="334963"/>
          </a:xfrm>
          <a:custGeom>
            <a:avLst/>
            <a:gdLst/>
            <a:ahLst/>
            <a:cxnLst/>
            <a:rect l="l" t="t" r="r" b="b"/>
            <a:pathLst>
              <a:path w="190" h="78" extrusionOk="0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9504363" y="859745"/>
            <a:ext cx="539750" cy="265113"/>
          </a:xfrm>
          <a:custGeom>
            <a:avLst/>
            <a:gdLst/>
            <a:ahLst/>
            <a:cxnLst/>
            <a:rect l="l" t="t" r="r" b="b"/>
            <a:pathLst>
              <a:path w="126" h="62" extrusionOk="0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934200" y="620032"/>
            <a:ext cx="481013" cy="217488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8015288" y="1237570"/>
            <a:ext cx="481013" cy="217488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119563" y="224745"/>
            <a:ext cx="481013" cy="219075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0482263" y="1409020"/>
            <a:ext cx="493713" cy="231775"/>
          </a:xfrm>
          <a:custGeom>
            <a:avLst/>
            <a:gdLst/>
            <a:ahLst/>
            <a:cxnLst/>
            <a:rect l="l" t="t" r="r" b="b"/>
            <a:pathLst>
              <a:path w="115" h="54" extrusionOk="0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1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116" name="Google Shape;116;p1"/>
            <p:cNvSpPr/>
            <p:nvPr/>
          </p:nvSpPr>
          <p:spPr>
            <a:xfrm>
              <a:off x="8169275" y="5348288"/>
              <a:ext cx="892175" cy="892175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8431213" y="5799138"/>
              <a:ext cx="385763" cy="882650"/>
            </a:xfrm>
            <a:custGeom>
              <a:avLst/>
              <a:gdLst/>
              <a:ahLst/>
              <a:cxnLst/>
              <a:rect l="l" t="t" r="r" b="b"/>
              <a:pathLst>
                <a:path w="243" h="556" extrusionOk="0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760538" y="4062455"/>
              <a:ext cx="1882775" cy="1295400"/>
            </a:xfrm>
            <a:custGeom>
              <a:avLst/>
              <a:gdLst/>
              <a:ahLst/>
              <a:cxnLst/>
              <a:rect l="l" t="t" r="r" b="b"/>
              <a:pathLst>
                <a:path w="439" h="302" extrusionOk="0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93888" y="4230733"/>
              <a:ext cx="1595438" cy="1093788"/>
            </a:xfrm>
            <a:custGeom>
              <a:avLst/>
              <a:gdLst/>
              <a:ahLst/>
              <a:cxnLst/>
              <a:rect l="l" t="t" r="r" b="b"/>
              <a:pathLst>
                <a:path w="372" h="255" extrusionOk="0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073275" y="4432345"/>
              <a:ext cx="1209675" cy="849313"/>
            </a:xfrm>
            <a:custGeom>
              <a:avLst/>
              <a:gdLst/>
              <a:ahLst/>
              <a:cxnLst/>
              <a:rect l="l" t="t" r="r" b="b"/>
              <a:pathLst>
                <a:path w="282" h="198" extrusionOk="0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274888" y="4654601"/>
              <a:ext cx="788988" cy="579438"/>
            </a:xfrm>
            <a:custGeom>
              <a:avLst/>
              <a:gdLst/>
              <a:ahLst/>
              <a:cxnLst/>
              <a:rect l="l" t="t" r="r" b="b"/>
              <a:pathLst>
                <a:path w="184" h="135" extrusionOk="0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459038" y="4860970"/>
              <a:ext cx="400050" cy="325438"/>
            </a:xfrm>
            <a:custGeom>
              <a:avLst/>
              <a:gdLst/>
              <a:ahLst/>
              <a:cxnLst/>
              <a:rect l="l" t="t" r="r" b="b"/>
              <a:pathLst>
                <a:path w="93" h="76" extrusionOk="0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44450" y="4432345"/>
              <a:ext cx="3011488" cy="2517775"/>
            </a:xfrm>
            <a:custGeom>
              <a:avLst/>
              <a:gdLst/>
              <a:ahLst/>
              <a:cxnLst/>
              <a:rect l="l" t="t" r="r" b="b"/>
              <a:pathLst>
                <a:path w="702" h="587" extrusionOk="0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44450" y="6527800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w="120000" h="20" extrusionOk="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44450" y="4435525"/>
              <a:ext cx="1458913" cy="2514600"/>
            </a:xfrm>
            <a:custGeom>
              <a:avLst/>
              <a:gdLst/>
              <a:ahLst/>
              <a:cxnLst/>
              <a:rect l="l" t="t" r="r" b="b"/>
              <a:pathLst>
                <a:path w="340" h="586" extrusionOk="0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952625" y="4981627"/>
              <a:ext cx="2355850" cy="1968500"/>
            </a:xfrm>
            <a:custGeom>
              <a:avLst/>
              <a:gdLst/>
              <a:ahLst/>
              <a:cxnLst/>
              <a:rect l="l" t="t" r="r" b="b"/>
              <a:pathLst>
                <a:path w="549" h="459" extrusionOk="0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952625" y="6527800"/>
              <a:ext cx="4763" cy="9366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952625" y="4984800"/>
              <a:ext cx="1141413" cy="1965325"/>
            </a:xfrm>
            <a:custGeom>
              <a:avLst/>
              <a:gdLst/>
              <a:ahLst/>
              <a:cxnLst/>
              <a:rect l="l" t="t" r="r" b="b"/>
              <a:pathLst>
                <a:path w="266" h="458" extrusionOk="0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0499725" y="5537200"/>
              <a:ext cx="1358900" cy="1136650"/>
            </a:xfrm>
            <a:custGeom>
              <a:avLst/>
              <a:gdLst/>
              <a:ahLst/>
              <a:cxnLst/>
              <a:rect l="l" t="t" r="r" b="b"/>
              <a:pathLst>
                <a:path w="317" h="265" extrusionOk="0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0499725" y="6570663"/>
              <a:ext cx="3175" cy="73025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0499725" y="5537200"/>
              <a:ext cx="660400" cy="1136650"/>
            </a:xfrm>
            <a:custGeom>
              <a:avLst/>
              <a:gdLst/>
              <a:ahLst/>
              <a:cxnLst/>
              <a:rect l="l" t="t" r="r" b="b"/>
              <a:pathLst>
                <a:path w="154" h="265" extrusionOk="0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8877300" y="6132513"/>
              <a:ext cx="1093788" cy="415925"/>
            </a:xfrm>
            <a:custGeom>
              <a:avLst/>
              <a:gdLst/>
              <a:ahLst/>
              <a:cxnLst/>
              <a:rect l="l" t="t" r="r" b="b"/>
              <a:pathLst>
                <a:path w="255" h="97" extrusionOk="0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9426575" y="6167438"/>
              <a:ext cx="544513" cy="381000"/>
            </a:xfrm>
            <a:custGeom>
              <a:avLst/>
              <a:gdLst/>
              <a:ahLst/>
              <a:cxnLst/>
              <a:rect l="l" t="t" r="r" b="b"/>
              <a:pathLst>
                <a:path w="127" h="89" extrusionOk="0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9061450" y="6369050"/>
              <a:ext cx="120650" cy="93663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9250363" y="6223000"/>
              <a:ext cx="138113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9302750" y="6381750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9491663" y="6270625"/>
              <a:ext cx="119063" cy="93663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9628188" y="6389688"/>
              <a:ext cx="120650" cy="952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3789363" y="6081713"/>
              <a:ext cx="974725" cy="471488"/>
            </a:xfrm>
            <a:custGeom>
              <a:avLst/>
              <a:gdLst/>
              <a:ahLst/>
              <a:cxnLst/>
              <a:rect l="l" t="t" r="r" b="b"/>
              <a:pathLst>
                <a:path w="227" h="110" extrusionOk="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3879850" y="6376988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4114800" y="6369050"/>
              <a:ext cx="120650" cy="133350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4137025" y="6215063"/>
              <a:ext cx="153988" cy="11906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4346575" y="6343650"/>
              <a:ext cx="115888" cy="128588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514850" y="6373813"/>
              <a:ext cx="153988" cy="11588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3789363" y="6291263"/>
              <a:ext cx="269875" cy="214313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3789363" y="6086475"/>
              <a:ext cx="458788" cy="466725"/>
            </a:xfrm>
            <a:custGeom>
              <a:avLst/>
              <a:gdLst/>
              <a:ahLst/>
              <a:cxnLst/>
              <a:rect l="l" t="t" r="r" b="b"/>
              <a:pathLst>
                <a:path w="107" h="109" extrusionOk="0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3879850" y="6376988"/>
              <a:ext cx="136525" cy="107950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4114800" y="6373813"/>
              <a:ext cx="120650" cy="11588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4137025" y="6215063"/>
              <a:ext cx="111125" cy="119063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2773363" y="6069013"/>
              <a:ext cx="158750" cy="698500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2506663" y="5772150"/>
              <a:ext cx="531813" cy="56197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2597150" y="5915025"/>
              <a:ext cx="320675" cy="295275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2862263" y="6283325"/>
              <a:ext cx="236538" cy="188913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2047875" y="6154738"/>
              <a:ext cx="158750" cy="698500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939925" y="5857875"/>
              <a:ext cx="531813" cy="56197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060575" y="6000750"/>
              <a:ext cx="322263" cy="295275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879600" y="6369050"/>
              <a:ext cx="236538" cy="188913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4729163" y="5194300"/>
              <a:ext cx="1257300" cy="1350963"/>
            </a:xfrm>
            <a:custGeom>
              <a:avLst/>
              <a:gdLst/>
              <a:ahLst/>
              <a:cxnLst/>
              <a:rect l="l" t="t" r="r" b="b"/>
              <a:pathLst>
                <a:path w="792" h="851" extrusionOk="0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4651375" y="5103813"/>
              <a:ext cx="1408113" cy="814388"/>
            </a:xfrm>
            <a:custGeom>
              <a:avLst/>
              <a:gdLst/>
              <a:ahLst/>
              <a:cxnLst/>
              <a:rect l="l" t="t" r="r" b="b"/>
              <a:pathLst>
                <a:path w="328" h="190" extrusionOk="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883150" y="5927725"/>
              <a:ext cx="153988" cy="350838"/>
            </a:xfrm>
            <a:custGeom>
              <a:avLst/>
              <a:gdLst/>
              <a:ahLst/>
              <a:cxnLst/>
              <a:rect l="l" t="t" r="r" b="b"/>
              <a:pathLst>
                <a:path w="36" h="82" extrusionOk="0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4840288" y="5884863"/>
              <a:ext cx="239713" cy="436563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5694363" y="5927725"/>
              <a:ext cx="158750" cy="350838"/>
            </a:xfrm>
            <a:custGeom>
              <a:avLst/>
              <a:gdLst/>
              <a:ahLst/>
              <a:cxnLst/>
              <a:rect l="l" t="t" r="r" b="b"/>
              <a:pathLst>
                <a:path w="37" h="82" extrusionOk="0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5651500" y="5884863"/>
              <a:ext cx="239713" cy="436563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5149850" y="5511800"/>
              <a:ext cx="415925" cy="411163"/>
            </a:xfrm>
            <a:custGeom>
              <a:avLst/>
              <a:gdLst/>
              <a:ahLst/>
              <a:cxnLst/>
              <a:rect l="l" t="t" r="r" b="b"/>
              <a:pathLst>
                <a:path w="97" h="96" extrusionOk="0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6145213" y="5519738"/>
              <a:ext cx="496888" cy="827088"/>
            </a:xfrm>
            <a:custGeom>
              <a:avLst/>
              <a:gdLst/>
              <a:ahLst/>
              <a:cxnLst/>
              <a:rect l="l" t="t" r="r" b="b"/>
              <a:pathLst>
                <a:path w="313" h="521" extrusionOk="0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6342063" y="5875338"/>
              <a:ext cx="107950" cy="673100"/>
            </a:xfrm>
            <a:custGeom>
              <a:avLst/>
              <a:gdLst/>
              <a:ahLst/>
              <a:cxnLst/>
              <a:rect l="l" t="t" r="r" b="b"/>
              <a:pathLst>
                <a:path w="68" h="424" extrusionOk="0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" name="Google Shape;171;p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172" name="Google Shape;172;p1"/>
              <p:cNvSpPr/>
              <p:nvPr/>
            </p:nvSpPr>
            <p:spPr>
              <a:xfrm>
                <a:off x="395288" y="5237478"/>
                <a:ext cx="498475" cy="82708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521" extrusionOk="0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593725" y="5875338"/>
                <a:ext cx="106363" cy="6731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424" extrusionOk="0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" name="Google Shape;174;p1"/>
            <p:cNvSpPr/>
            <p:nvPr/>
          </p:nvSpPr>
          <p:spPr>
            <a:xfrm>
              <a:off x="654050" y="5434013"/>
              <a:ext cx="892175" cy="892175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914400" y="5884863"/>
              <a:ext cx="387350" cy="882650"/>
            </a:xfrm>
            <a:custGeom>
              <a:avLst/>
              <a:gdLst/>
              <a:ahLst/>
              <a:cxnLst/>
              <a:rect l="l" t="t" r="r" b="b"/>
              <a:pathLst>
                <a:path w="244" h="556" extrusionOk="0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0709275" y="6030913"/>
              <a:ext cx="120650" cy="514350"/>
            </a:xfrm>
            <a:custGeom>
              <a:avLst/>
              <a:gdLst/>
              <a:ahLst/>
              <a:cxnLst/>
              <a:rect l="l" t="t" r="r" b="b"/>
              <a:pathLst>
                <a:path w="76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0401300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0126663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9834563" y="6030913"/>
              <a:ext cx="119063" cy="514350"/>
            </a:xfrm>
            <a:custGeom>
              <a:avLst/>
              <a:gdLst/>
              <a:ahLst/>
              <a:cxnLst/>
              <a:rect l="l" t="t" r="r" b="b"/>
              <a:pathLst>
                <a:path w="75" h="324" extrusionOk="0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9885363" y="6218238"/>
              <a:ext cx="858838" cy="155575"/>
            </a:xfrm>
            <a:custGeom>
              <a:avLst/>
              <a:gdLst/>
              <a:ahLst/>
              <a:cxnLst/>
              <a:rect l="l" t="t" r="r" b="b"/>
              <a:pathLst>
                <a:path w="541" h="98" extrusionOk="0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6762750" y="5824538"/>
              <a:ext cx="1355725" cy="617538"/>
            </a:xfrm>
            <a:custGeom>
              <a:avLst/>
              <a:gdLst/>
              <a:ahLst/>
              <a:cxnLst/>
              <a:rect l="l" t="t" r="r" b="b"/>
              <a:pathLst>
                <a:path w="316" h="144" extrusionOk="0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6757988" y="6172200"/>
              <a:ext cx="77788" cy="179388"/>
            </a:xfrm>
            <a:custGeom>
              <a:avLst/>
              <a:gdLst/>
              <a:ahLst/>
              <a:cxnLst/>
              <a:rect l="l" t="t" r="r" b="b"/>
              <a:pathLst>
                <a:path w="18" h="42" extrusionOk="0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7213600" y="5918200"/>
              <a:ext cx="531813" cy="155575"/>
            </a:xfrm>
            <a:custGeom>
              <a:avLst/>
              <a:gdLst/>
              <a:ahLst/>
              <a:cxnLst/>
              <a:rect l="l" t="t" r="r" b="b"/>
              <a:pathLst>
                <a:path w="124" h="36" extrusionOk="0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6551613" y="5026025"/>
              <a:ext cx="352425" cy="184150"/>
            </a:xfrm>
            <a:custGeom>
              <a:avLst/>
              <a:gdLst/>
              <a:ahLst/>
              <a:cxnLst/>
              <a:rect l="l" t="t" r="r" b="b"/>
              <a:pathLst>
                <a:path w="82" h="43" extrusionOk="0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6518275" y="5164138"/>
              <a:ext cx="381000" cy="201613"/>
            </a:xfrm>
            <a:custGeom>
              <a:avLst/>
              <a:gdLst/>
              <a:ahLst/>
              <a:cxnLst/>
              <a:rect l="l" t="t" r="r" b="b"/>
              <a:pathLst>
                <a:path w="89" h="47" extrusionOk="0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6621463" y="5051425"/>
              <a:ext cx="385763" cy="211138"/>
            </a:xfrm>
            <a:custGeom>
              <a:avLst/>
              <a:gdLst/>
              <a:ahLst/>
              <a:cxnLst/>
              <a:rect l="l" t="t" r="r" b="b"/>
              <a:pathLst>
                <a:path w="90" h="49" extrusionOk="0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6616700" y="5194300"/>
              <a:ext cx="338138" cy="192088"/>
            </a:xfrm>
            <a:custGeom>
              <a:avLst/>
              <a:gdLst/>
              <a:ahLst/>
              <a:cxnLst/>
              <a:rect l="l" t="t" r="r" b="b"/>
              <a:pathLst>
                <a:path w="79" h="45" extrusionOk="0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6694488" y="5091113"/>
              <a:ext cx="141288" cy="234950"/>
            </a:xfrm>
            <a:custGeom>
              <a:avLst/>
              <a:gdLst/>
              <a:ahLst/>
              <a:cxnLst/>
              <a:rect l="l" t="t" r="r" b="b"/>
              <a:pathLst>
                <a:path w="33" h="55" extrusionOk="0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6710363" y="5133975"/>
              <a:ext cx="115888" cy="63500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6702425" y="5240338"/>
              <a:ext cx="111125" cy="60325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330700" y="4730750"/>
              <a:ext cx="222250" cy="363538"/>
            </a:xfrm>
            <a:custGeom>
              <a:avLst/>
              <a:gdLst/>
              <a:ahLst/>
              <a:cxnLst/>
              <a:rect l="l" t="t" r="r" b="b"/>
              <a:pathLst>
                <a:path w="52" h="85" extrusionOk="0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217988" y="4821238"/>
              <a:ext cx="292100" cy="290513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389438" y="4849813"/>
              <a:ext cx="274638" cy="304800"/>
            </a:xfrm>
            <a:custGeom>
              <a:avLst/>
              <a:gdLst/>
              <a:ahLst/>
              <a:cxnLst/>
              <a:rect l="l" t="t" r="r" b="b"/>
              <a:pathLst>
                <a:path w="64" h="71" extrusionOk="0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330700" y="4867275"/>
              <a:ext cx="222250" cy="373063"/>
            </a:xfrm>
            <a:custGeom>
              <a:avLst/>
              <a:gdLst/>
              <a:ahLst/>
              <a:cxnLst/>
              <a:rect l="l" t="t" r="r" b="b"/>
              <a:pathLst>
                <a:path w="52" h="87" extrusionOk="0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330700" y="4902200"/>
              <a:ext cx="234950" cy="176213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437063" y="4914900"/>
              <a:ext cx="95250" cy="115888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351338" y="4965700"/>
              <a:ext cx="85725" cy="103188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"/>
          <p:cNvSpPr/>
          <p:nvPr/>
        </p:nvSpPr>
        <p:spPr>
          <a:xfrm>
            <a:off x="-130969" y="6424845"/>
            <a:ext cx="12552363" cy="444501"/>
          </a:xfrm>
          <a:custGeom>
            <a:avLst/>
            <a:gdLst/>
            <a:ahLst/>
            <a:cxnLst/>
            <a:rect l="l" t="t" r="r" b="b"/>
            <a:pathLst>
              <a:path w="2904" h="100" extrusionOk="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2141" y="6873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0F814-A16B-4C09-B203-E7DD8DB2C221}"/>
              </a:ext>
            </a:extLst>
          </p:cNvPr>
          <p:cNvSpPr txBox="1"/>
          <p:nvPr/>
        </p:nvSpPr>
        <p:spPr>
          <a:xfrm>
            <a:off x="3059180" y="2503080"/>
            <a:ext cx="823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67A50-8953-4D8A-80AF-703C65D36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008" y="1776226"/>
            <a:ext cx="2210906" cy="2193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340B1-0C65-4087-A8F0-FA0AA640C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868" y="668196"/>
            <a:ext cx="1976134" cy="4779019"/>
          </a:xfrm>
          <a:prstGeom prst="rect">
            <a:avLst/>
          </a:prstGeom>
          <a:solidFill>
            <a:srgbClr val="FDE5CA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AE509D-639B-4333-96E8-7B0C02D97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182" y="1043190"/>
            <a:ext cx="1857974" cy="3529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0D7221-B6BF-4784-A9E3-BAB6EA454DF6}"/>
              </a:ext>
            </a:extLst>
          </p:cNvPr>
          <p:cNvSpPr txBox="1"/>
          <p:nvPr/>
        </p:nvSpPr>
        <p:spPr>
          <a:xfrm>
            <a:off x="6261093" y="28568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303A4-F7F9-4D3E-9234-18DBD544CADE}"/>
              </a:ext>
            </a:extLst>
          </p:cNvPr>
          <p:cNvSpPr txBox="1"/>
          <p:nvPr/>
        </p:nvSpPr>
        <p:spPr>
          <a:xfrm>
            <a:off x="10217413" y="2788619"/>
            <a:ext cx="337492" cy="369332"/>
          </a:xfrm>
          <a:prstGeom prst="rect">
            <a:avLst/>
          </a:prstGeom>
          <a:solidFill>
            <a:srgbClr val="FDE5CA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5 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A9A8CEE-82FA-48EF-B140-60C41DEB0F20}"/>
              </a:ext>
            </a:extLst>
          </p:cNvPr>
          <p:cNvSpPr txBox="1"/>
          <p:nvPr/>
        </p:nvSpPr>
        <p:spPr>
          <a:xfrm>
            <a:off x="10256293" y="3206414"/>
            <a:ext cx="337492" cy="369332"/>
          </a:xfrm>
          <a:prstGeom prst="rect">
            <a:avLst/>
          </a:prstGeom>
          <a:solidFill>
            <a:srgbClr val="FDE5CA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6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E9D0B45-8679-4FE9-8C89-D14AF6A0492A}"/>
              </a:ext>
            </a:extLst>
          </p:cNvPr>
          <p:cNvSpPr txBox="1"/>
          <p:nvPr/>
        </p:nvSpPr>
        <p:spPr>
          <a:xfrm>
            <a:off x="10231678" y="3627203"/>
            <a:ext cx="337492" cy="369332"/>
          </a:xfrm>
          <a:prstGeom prst="rect">
            <a:avLst/>
          </a:prstGeom>
          <a:solidFill>
            <a:srgbClr val="FDE5CA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3B2C50-58BF-46FE-A7C9-CEB3CD5D6607}"/>
              </a:ext>
            </a:extLst>
          </p:cNvPr>
          <p:cNvSpPr txBox="1"/>
          <p:nvPr/>
        </p:nvSpPr>
        <p:spPr>
          <a:xfrm>
            <a:off x="10231678" y="4057445"/>
            <a:ext cx="330645" cy="400110"/>
          </a:xfrm>
          <a:prstGeom prst="rect">
            <a:avLst/>
          </a:prstGeom>
          <a:solidFill>
            <a:srgbClr val="FDE5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7FCD650E-8B4B-4E4F-89AB-C2315B70201F}"/>
              </a:ext>
            </a:extLst>
          </p:cNvPr>
          <p:cNvSpPr txBox="1"/>
          <p:nvPr/>
        </p:nvSpPr>
        <p:spPr>
          <a:xfrm>
            <a:off x="10216199" y="4496167"/>
            <a:ext cx="337492" cy="369332"/>
          </a:xfrm>
          <a:prstGeom prst="rect">
            <a:avLst/>
          </a:prstGeom>
          <a:solidFill>
            <a:srgbClr val="FDE5CA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9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0BC88AC-8E7B-4E5C-9278-49F93E62AFD7}"/>
              </a:ext>
            </a:extLst>
          </p:cNvPr>
          <p:cNvSpPr txBox="1"/>
          <p:nvPr/>
        </p:nvSpPr>
        <p:spPr>
          <a:xfrm>
            <a:off x="10188778" y="4930957"/>
            <a:ext cx="446420" cy="369332"/>
          </a:xfrm>
          <a:prstGeom prst="rect">
            <a:avLst/>
          </a:prstGeom>
          <a:solidFill>
            <a:srgbClr val="FDE5CA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10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F7F4A639-918F-44CC-821A-AE3907055A43}"/>
              </a:ext>
            </a:extLst>
          </p:cNvPr>
          <p:cNvSpPr txBox="1"/>
          <p:nvPr/>
        </p:nvSpPr>
        <p:spPr>
          <a:xfrm>
            <a:off x="10207892" y="2309891"/>
            <a:ext cx="337492" cy="369332"/>
          </a:xfrm>
          <a:prstGeom prst="rect">
            <a:avLst/>
          </a:prstGeom>
          <a:solidFill>
            <a:srgbClr val="FDE5CA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4</a:t>
            </a: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0D683528-78EA-4813-84B7-2B27DB659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066" y="930761"/>
            <a:ext cx="1943105" cy="4141043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00F49C8D-10F2-457D-9C57-D2F61425C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6171" y="18776"/>
            <a:ext cx="2451402" cy="817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93FF79-060E-4349-A4CE-B69D69666099}"/>
              </a:ext>
            </a:extLst>
          </p:cNvPr>
          <p:cNvSpPr txBox="1"/>
          <p:nvPr/>
        </p:nvSpPr>
        <p:spPr>
          <a:xfrm>
            <a:off x="9128489" y="1400729"/>
            <a:ext cx="1615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12 : 6 = 2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2B36027-CC0F-4E48-A795-C303719F8C3D}"/>
              </a:ext>
            </a:extLst>
          </p:cNvPr>
          <p:cNvSpPr txBox="1"/>
          <p:nvPr/>
        </p:nvSpPr>
        <p:spPr>
          <a:xfrm>
            <a:off x="1749669" y="1654843"/>
            <a:ext cx="192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6 x 2= 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C0A750-79A7-4B6B-8260-AE3F298C716E}"/>
              </a:ext>
            </a:extLst>
          </p:cNvPr>
          <p:cNvSpPr/>
          <p:nvPr/>
        </p:nvSpPr>
        <p:spPr>
          <a:xfrm>
            <a:off x="3148159" y="1776226"/>
            <a:ext cx="164954" cy="24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6" grpId="0" animBg="1"/>
      <p:bldP spid="217" grpId="0" animBg="1"/>
      <p:bldP spid="12" grpId="0" animBg="1"/>
      <p:bldP spid="219" grpId="0" animBg="1"/>
      <p:bldP spid="220" grpId="0" animBg="1"/>
      <p:bldP spid="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79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297" name="Google Shape;297;p3"/>
            <p:cNvSpPr/>
            <p:nvPr/>
          </p:nvSpPr>
          <p:spPr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64188" y="4319588"/>
              <a:ext cx="554038" cy="554037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3"/>
          <p:cNvSpPr/>
          <p:nvPr/>
        </p:nvSpPr>
        <p:spPr>
          <a:xfrm>
            <a:off x="611912" y="1701867"/>
            <a:ext cx="381000" cy="188912"/>
          </a:xfrm>
          <a:custGeom>
            <a:avLst/>
            <a:gdLst/>
            <a:ahLst/>
            <a:cxnLst/>
            <a:rect l="l" t="t" r="r" b="b"/>
            <a:pathLst>
              <a:path w="126" h="62" extrusionOk="0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"/>
          <p:cNvSpPr/>
          <p:nvPr/>
        </p:nvSpPr>
        <p:spPr>
          <a:xfrm>
            <a:off x="1683474" y="1793942"/>
            <a:ext cx="339725" cy="153987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3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302" name="Google Shape;302;p3"/>
            <p:cNvSpPr/>
            <p:nvPr/>
          </p:nvSpPr>
          <p:spPr>
            <a:xfrm>
              <a:off x="5767388" y="5775325"/>
              <a:ext cx="630238" cy="62865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951538" y="6092825"/>
              <a:ext cx="273050" cy="623887"/>
            </a:xfrm>
            <a:custGeom>
              <a:avLst/>
              <a:gdLst/>
              <a:ahLst/>
              <a:cxnLst/>
              <a:rect l="l" t="t" r="r" b="b"/>
              <a:pathLst>
                <a:path w="172" h="393" extrusionOk="0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407025" y="6413500"/>
              <a:ext cx="511175" cy="247650"/>
            </a:xfrm>
            <a:custGeom>
              <a:avLst/>
              <a:gdLst/>
              <a:ahLst/>
              <a:cxnLst/>
              <a:rect l="l" t="t" r="r" b="b"/>
              <a:pathLst>
                <a:path w="169" h="82" extrusionOk="0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453063" y="6570663"/>
              <a:ext cx="71438" cy="53975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580063" y="6564313"/>
              <a:ext cx="63500" cy="69850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586413" y="6483350"/>
              <a:ext cx="84138" cy="63500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700713" y="6550025"/>
              <a:ext cx="60325" cy="69850"/>
            </a:xfrm>
            <a:custGeom>
              <a:avLst/>
              <a:gdLst/>
              <a:ahLst/>
              <a:cxnLst/>
              <a:rect l="l" t="t" r="r" b="b"/>
              <a:pathLst>
                <a:path w="20" h="23" extrusionOk="0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791200" y="6567488"/>
              <a:ext cx="73025" cy="571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407025" y="6523038"/>
              <a:ext cx="142875" cy="111125"/>
            </a:xfrm>
            <a:custGeom>
              <a:avLst/>
              <a:gdLst/>
              <a:ahLst/>
              <a:cxnLst/>
              <a:rect l="l" t="t" r="r" b="b"/>
              <a:pathLst>
                <a:path w="47" h="37" extrusionOk="0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407025" y="6416675"/>
              <a:ext cx="242888" cy="244475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453063" y="6570663"/>
              <a:ext cx="71438" cy="53975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580063" y="6567488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586413" y="64833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153025" y="6367463"/>
              <a:ext cx="111125" cy="493712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076825" y="6159500"/>
              <a:ext cx="376238" cy="39687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160963" y="6259513"/>
              <a:ext cx="228600" cy="207962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033963" y="6519863"/>
              <a:ext cx="166688" cy="131762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797675" y="5759450"/>
              <a:ext cx="968375" cy="860425"/>
            </a:xfrm>
            <a:custGeom>
              <a:avLst/>
              <a:gdLst/>
              <a:ahLst/>
              <a:cxnLst/>
              <a:rect l="l" t="t" r="r" b="b"/>
              <a:pathLst>
                <a:path w="610" h="542" extrusionOk="0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380163" y="5799138"/>
              <a:ext cx="887413" cy="820737"/>
            </a:xfrm>
            <a:custGeom>
              <a:avLst/>
              <a:gdLst/>
              <a:ahLst/>
              <a:cxnLst/>
              <a:rect l="l" t="t" r="r" b="b"/>
              <a:pathLst>
                <a:path w="559" h="517" extrusionOk="0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488113" y="6196013"/>
              <a:ext cx="109538" cy="247650"/>
            </a:xfrm>
            <a:custGeom>
              <a:avLst/>
              <a:gdLst/>
              <a:ahLst/>
              <a:cxnLst/>
              <a:rect l="l" t="t" r="r" b="b"/>
              <a:pathLst>
                <a:path w="36" h="82" extrusionOk="0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457950" y="6165850"/>
              <a:ext cx="169863" cy="307975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7061200" y="6196013"/>
              <a:ext cx="111125" cy="247650"/>
            </a:xfrm>
            <a:custGeom>
              <a:avLst/>
              <a:gdLst/>
              <a:ahLst/>
              <a:cxnLst/>
              <a:rect l="l" t="t" r="r" b="b"/>
              <a:pathLst>
                <a:path w="37" h="82" extrusionOk="0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031038" y="6165850"/>
              <a:ext cx="169863" cy="307975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48550" y="6267450"/>
              <a:ext cx="112713" cy="249237"/>
            </a:xfrm>
            <a:custGeom>
              <a:avLst/>
              <a:gdLst/>
              <a:ahLst/>
              <a:cxnLst/>
              <a:rect l="l" t="t" r="r" b="b"/>
              <a:pathLst>
                <a:path w="37" h="82" extrusionOk="0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7418388" y="6237288"/>
              <a:ext cx="169863" cy="309562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6357938" y="5778500"/>
              <a:ext cx="1408113" cy="392112"/>
            </a:xfrm>
            <a:custGeom>
              <a:avLst/>
              <a:gdLst/>
              <a:ahLst/>
              <a:cxnLst/>
              <a:rect l="l" t="t" r="r" b="b"/>
              <a:pathLst>
                <a:path w="887" h="247" extrusionOk="0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6357938" y="5778500"/>
              <a:ext cx="1408113" cy="392112"/>
            </a:xfrm>
            <a:custGeom>
              <a:avLst/>
              <a:gdLst/>
              <a:ahLst/>
              <a:cxnLst/>
              <a:rect l="l" t="t" r="r" b="b"/>
              <a:pathLst>
                <a:path w="887" h="247" extrusionOk="0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6330950" y="5735638"/>
              <a:ext cx="1481138" cy="477837"/>
            </a:xfrm>
            <a:custGeom>
              <a:avLst/>
              <a:gdLst/>
              <a:ahLst/>
              <a:cxnLst/>
              <a:rect l="l" t="t" r="r" b="b"/>
              <a:pathLst>
                <a:path w="489" h="158" extrusionOk="0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3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334" name="Google Shape;334;p3"/>
            <p:cNvSpPr/>
            <p:nvPr/>
          </p:nvSpPr>
          <p:spPr>
            <a:xfrm>
              <a:off x="4352925" y="4806950"/>
              <a:ext cx="533400" cy="266700"/>
            </a:xfrm>
            <a:custGeom>
              <a:avLst/>
              <a:gdLst/>
              <a:ahLst/>
              <a:cxnLst/>
              <a:rect l="l" t="t" r="r" b="b"/>
              <a:pathLst>
                <a:path w="176" h="88" extrusionOk="0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470400" y="5178425"/>
              <a:ext cx="49213" cy="677862"/>
            </a:xfrm>
            <a:custGeom>
              <a:avLst/>
              <a:gdLst/>
              <a:ahLst/>
              <a:cxnLst/>
              <a:rect l="l" t="t" r="r" b="b"/>
              <a:pathLst>
                <a:path w="16" h="224" extrusionOk="0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592638" y="5178425"/>
              <a:ext cx="47625" cy="835025"/>
            </a:xfrm>
            <a:custGeom>
              <a:avLst/>
              <a:gdLst/>
              <a:ahLst/>
              <a:cxnLst/>
              <a:rect l="l" t="t" r="r" b="b"/>
              <a:pathLst>
                <a:path w="16" h="276" extrusionOk="0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713288" y="5178425"/>
              <a:ext cx="49213" cy="992187"/>
            </a:xfrm>
            <a:custGeom>
              <a:avLst/>
              <a:gdLst/>
              <a:ahLst/>
              <a:cxnLst/>
              <a:rect l="l" t="t" r="r" b="b"/>
              <a:pathLst>
                <a:path w="16" h="328" extrusionOk="0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3"/>
          <p:cNvSpPr/>
          <p:nvPr/>
        </p:nvSpPr>
        <p:spPr>
          <a:xfrm>
            <a:off x="-130969" y="6424845"/>
            <a:ext cx="12552363" cy="444501"/>
          </a:xfrm>
          <a:custGeom>
            <a:avLst/>
            <a:gdLst/>
            <a:ahLst/>
            <a:cxnLst/>
            <a:rect l="l" t="t" r="r" b="b"/>
            <a:pathLst>
              <a:path w="2904" h="100" extrusionOk="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3"/>
          <p:cNvGrpSpPr/>
          <p:nvPr/>
        </p:nvGrpSpPr>
        <p:grpSpPr>
          <a:xfrm rot="-1413230">
            <a:off x="4631888" y="-1710535"/>
            <a:ext cx="7431549" cy="3925955"/>
            <a:chOff x="9559925" y="2573338"/>
            <a:chExt cx="3059113" cy="1616075"/>
          </a:xfrm>
        </p:grpSpPr>
        <p:sp>
          <p:nvSpPr>
            <p:cNvPr id="340" name="Google Shape;340;p3"/>
            <p:cNvSpPr/>
            <p:nvPr/>
          </p:nvSpPr>
          <p:spPr>
            <a:xfrm>
              <a:off x="9577388" y="2573338"/>
              <a:ext cx="3041650" cy="1497013"/>
            </a:xfrm>
            <a:custGeom>
              <a:avLst/>
              <a:gdLst/>
              <a:ahLst/>
              <a:cxnLst/>
              <a:rect l="l" t="t" r="r" b="b"/>
              <a:pathLst>
                <a:path w="709" h="349" extrusionOk="0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9559925" y="2722563"/>
              <a:ext cx="338138" cy="322263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9932988" y="3092450"/>
              <a:ext cx="322263" cy="333375"/>
            </a:xfrm>
            <a:custGeom>
              <a:avLst/>
              <a:gdLst/>
              <a:ahLst/>
              <a:cxnLst/>
              <a:rect l="l" t="t" r="r" b="b"/>
              <a:pathLst>
                <a:path w="75" h="78" extrusionOk="0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0353675" y="3397250"/>
              <a:ext cx="300038" cy="338138"/>
            </a:xfrm>
            <a:custGeom>
              <a:avLst/>
              <a:gdLst/>
              <a:ahLst/>
              <a:cxnLst/>
              <a:rect l="l" t="t" r="r" b="b"/>
              <a:pathLst>
                <a:path w="70" h="79" extrusionOk="0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0777538" y="3632200"/>
              <a:ext cx="314325" cy="339725"/>
            </a:xfrm>
            <a:custGeom>
              <a:avLst/>
              <a:gdLst/>
              <a:ahLst/>
              <a:cxnLst/>
              <a:rect l="l" t="t" r="r" b="b"/>
              <a:pathLst>
                <a:path w="73" h="79" extrusionOk="0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1223625" y="3795713"/>
              <a:ext cx="327025" cy="3254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1691938" y="3886200"/>
              <a:ext cx="338138" cy="303213"/>
            </a:xfrm>
            <a:custGeom>
              <a:avLst/>
              <a:gdLst/>
              <a:ahLst/>
              <a:cxnLst/>
              <a:rect l="l" t="t" r="r" b="b"/>
              <a:pathLst>
                <a:path w="79" h="71" extrusionOk="0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2172950" y="3851275"/>
              <a:ext cx="342900" cy="312738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9EBEE3-4733-47A5-AC2D-6202AE19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39" y="1760837"/>
            <a:ext cx="11374337" cy="3069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EC7E15-DA31-4100-A8BE-FF15EB81C364}"/>
              </a:ext>
            </a:extLst>
          </p:cNvPr>
          <p:cNvSpPr txBox="1"/>
          <p:nvPr/>
        </p:nvSpPr>
        <p:spPr>
          <a:xfrm flipH="1">
            <a:off x="2491813" y="3986502"/>
            <a:ext cx="7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555B1C-90E8-4470-BD77-28C1478425D8}"/>
              </a:ext>
            </a:extLst>
          </p:cNvPr>
          <p:cNvSpPr txBox="1"/>
          <p:nvPr/>
        </p:nvSpPr>
        <p:spPr>
          <a:xfrm flipH="1">
            <a:off x="4541978" y="3591223"/>
            <a:ext cx="7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1E86FC-6D13-4356-A65A-D6732B166D29}"/>
              </a:ext>
            </a:extLst>
          </p:cNvPr>
          <p:cNvSpPr txBox="1"/>
          <p:nvPr/>
        </p:nvSpPr>
        <p:spPr>
          <a:xfrm flipH="1">
            <a:off x="4510901" y="3962536"/>
            <a:ext cx="7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6533EE-7239-43C0-98AC-77ABEB4E8330}"/>
              </a:ext>
            </a:extLst>
          </p:cNvPr>
          <p:cNvSpPr txBox="1"/>
          <p:nvPr/>
        </p:nvSpPr>
        <p:spPr>
          <a:xfrm flipH="1">
            <a:off x="6588928" y="3598399"/>
            <a:ext cx="7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767A7C-FBD7-46E6-A612-2257FB1090F6}"/>
              </a:ext>
            </a:extLst>
          </p:cNvPr>
          <p:cNvSpPr txBox="1"/>
          <p:nvPr/>
        </p:nvSpPr>
        <p:spPr>
          <a:xfrm flipH="1">
            <a:off x="6610892" y="3979459"/>
            <a:ext cx="7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B071E0-1351-4206-9373-6DF5E66C726D}"/>
              </a:ext>
            </a:extLst>
          </p:cNvPr>
          <p:cNvSpPr txBox="1"/>
          <p:nvPr/>
        </p:nvSpPr>
        <p:spPr>
          <a:xfrm flipH="1">
            <a:off x="8711069" y="3570974"/>
            <a:ext cx="7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65B76E-8EDF-43AF-913C-FC837B875ABC}"/>
              </a:ext>
            </a:extLst>
          </p:cNvPr>
          <p:cNvSpPr txBox="1"/>
          <p:nvPr/>
        </p:nvSpPr>
        <p:spPr>
          <a:xfrm flipH="1">
            <a:off x="8635878" y="3981255"/>
            <a:ext cx="7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951D4D2-1226-436A-B90F-5E0ED64E32D4}"/>
              </a:ext>
            </a:extLst>
          </p:cNvPr>
          <p:cNvSpPr txBox="1"/>
          <p:nvPr/>
        </p:nvSpPr>
        <p:spPr>
          <a:xfrm flipH="1">
            <a:off x="10700454" y="3591223"/>
            <a:ext cx="7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4B34EA-7122-467E-ADD8-2582E186E6F4}"/>
              </a:ext>
            </a:extLst>
          </p:cNvPr>
          <p:cNvSpPr txBox="1"/>
          <p:nvPr/>
        </p:nvSpPr>
        <p:spPr>
          <a:xfrm flipH="1">
            <a:off x="10727159" y="3984854"/>
            <a:ext cx="7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10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8642123-3170-4BF2-B7C0-680E2388D803}"/>
              </a:ext>
            </a:extLst>
          </p:cNvPr>
          <p:cNvSpPr txBox="1"/>
          <p:nvPr/>
        </p:nvSpPr>
        <p:spPr>
          <a:xfrm flipH="1">
            <a:off x="2502251" y="3623018"/>
            <a:ext cx="7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2</a:t>
            </a:r>
          </a:p>
        </p:txBody>
      </p:sp>
      <p:grpSp>
        <p:nvGrpSpPr>
          <p:cNvPr id="73" name="Google Shape;98;p1">
            <a:extLst>
              <a:ext uri="{FF2B5EF4-FFF2-40B4-BE49-F238E27FC236}">
                <a16:creationId xmlns:a16="http://schemas.microsoft.com/office/drawing/2014/main" id="{C24189B6-2D1B-49D0-9879-EEE487F3EA1D}"/>
              </a:ext>
            </a:extLst>
          </p:cNvPr>
          <p:cNvGrpSpPr/>
          <p:nvPr/>
        </p:nvGrpSpPr>
        <p:grpSpPr>
          <a:xfrm>
            <a:off x="122567" y="121671"/>
            <a:ext cx="3092451" cy="1617663"/>
            <a:chOff x="-920750" y="2238375"/>
            <a:chExt cx="3092451" cy="1617663"/>
          </a:xfrm>
        </p:grpSpPr>
        <p:sp>
          <p:nvSpPr>
            <p:cNvPr id="74" name="Google Shape;99;p1">
              <a:extLst>
                <a:ext uri="{FF2B5EF4-FFF2-40B4-BE49-F238E27FC236}">
                  <a16:creationId xmlns:a16="http://schemas.microsoft.com/office/drawing/2014/main" id="{9020985D-7606-4376-B72C-BC00D8DD3227}"/>
                </a:ext>
              </a:extLst>
            </p:cNvPr>
            <p:cNvSpPr/>
            <p:nvPr/>
          </p:nvSpPr>
          <p:spPr>
            <a:xfrm>
              <a:off x="-920750" y="2238375"/>
              <a:ext cx="3036888" cy="1501775"/>
            </a:xfrm>
            <a:custGeom>
              <a:avLst/>
              <a:gdLst/>
              <a:ahLst/>
              <a:cxnLst/>
              <a:rect l="l" t="t" r="r" b="b"/>
              <a:pathLst>
                <a:path w="708" h="350" extrusionOk="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00;p1">
              <a:extLst>
                <a:ext uri="{FF2B5EF4-FFF2-40B4-BE49-F238E27FC236}">
                  <a16:creationId xmlns:a16="http://schemas.microsoft.com/office/drawing/2014/main" id="{AC984682-187D-4893-983C-77894AD0BF44}"/>
                </a:ext>
              </a:extLst>
            </p:cNvPr>
            <p:cNvSpPr/>
            <p:nvPr/>
          </p:nvSpPr>
          <p:spPr>
            <a:xfrm>
              <a:off x="-762000" y="3533775"/>
              <a:ext cx="342900" cy="312738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01;p1">
              <a:extLst>
                <a:ext uri="{FF2B5EF4-FFF2-40B4-BE49-F238E27FC236}">
                  <a16:creationId xmlns:a16="http://schemas.microsoft.com/office/drawing/2014/main" id="{C2B5B278-4015-4869-818C-D09E2D593915}"/>
                </a:ext>
              </a:extLst>
            </p:cNvPr>
            <p:cNvSpPr/>
            <p:nvPr/>
          </p:nvSpPr>
          <p:spPr>
            <a:xfrm>
              <a:off x="-277812" y="3551238"/>
              <a:ext cx="339725" cy="304800"/>
            </a:xfrm>
            <a:custGeom>
              <a:avLst/>
              <a:gdLst/>
              <a:ahLst/>
              <a:cxnLst/>
              <a:rect l="l" t="t" r="r" b="b"/>
              <a:pathLst>
                <a:path w="79" h="71" extrusionOk="0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02;p1">
              <a:extLst>
                <a:ext uri="{FF2B5EF4-FFF2-40B4-BE49-F238E27FC236}">
                  <a16:creationId xmlns:a16="http://schemas.microsoft.com/office/drawing/2014/main" id="{BB09D685-572A-43A2-8855-A6DB34C32222}"/>
                </a:ext>
              </a:extLst>
            </p:cNvPr>
            <p:cNvSpPr/>
            <p:nvPr/>
          </p:nvSpPr>
          <p:spPr>
            <a:xfrm>
              <a:off x="198438" y="3452813"/>
              <a:ext cx="325438" cy="3254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03;p1">
              <a:extLst>
                <a:ext uri="{FF2B5EF4-FFF2-40B4-BE49-F238E27FC236}">
                  <a16:creationId xmlns:a16="http://schemas.microsoft.com/office/drawing/2014/main" id="{D5EE7169-B7B7-497A-8285-9307C5E319F4}"/>
                </a:ext>
              </a:extLst>
            </p:cNvPr>
            <p:cNvSpPr/>
            <p:nvPr/>
          </p:nvSpPr>
          <p:spPr>
            <a:xfrm>
              <a:off x="657225" y="3276600"/>
              <a:ext cx="309563" cy="338138"/>
            </a:xfrm>
            <a:custGeom>
              <a:avLst/>
              <a:gdLst/>
              <a:ahLst/>
              <a:cxnLst/>
              <a:rect l="l" t="t" r="r" b="b"/>
              <a:pathLst>
                <a:path w="72" h="79" extrusionOk="0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04;p1">
              <a:extLst>
                <a:ext uri="{FF2B5EF4-FFF2-40B4-BE49-F238E27FC236}">
                  <a16:creationId xmlns:a16="http://schemas.microsoft.com/office/drawing/2014/main" id="{0BB6E251-5F76-433B-82BC-E7ECCD6A65E5}"/>
                </a:ext>
              </a:extLst>
            </p:cNvPr>
            <p:cNvSpPr/>
            <p:nvPr/>
          </p:nvSpPr>
          <p:spPr>
            <a:xfrm>
              <a:off x="1090613" y="3032125"/>
              <a:ext cx="300038" cy="338138"/>
            </a:xfrm>
            <a:custGeom>
              <a:avLst/>
              <a:gdLst/>
              <a:ahLst/>
              <a:cxnLst/>
              <a:rect l="l" t="t" r="r" b="b"/>
              <a:pathLst>
                <a:path w="70" h="79" extrusionOk="0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05;p1">
              <a:extLst>
                <a:ext uri="{FF2B5EF4-FFF2-40B4-BE49-F238E27FC236}">
                  <a16:creationId xmlns:a16="http://schemas.microsoft.com/office/drawing/2014/main" id="{3E6E50DC-AF55-43A7-9096-DFC0571E5282}"/>
                </a:ext>
              </a:extLst>
            </p:cNvPr>
            <p:cNvSpPr/>
            <p:nvPr/>
          </p:nvSpPr>
          <p:spPr>
            <a:xfrm>
              <a:off x="1485900" y="2719388"/>
              <a:ext cx="325438" cy="333375"/>
            </a:xfrm>
            <a:custGeom>
              <a:avLst/>
              <a:gdLst/>
              <a:ahLst/>
              <a:cxnLst/>
              <a:rect l="l" t="t" r="r" b="b"/>
              <a:pathLst>
                <a:path w="76" h="78" extrusionOk="0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06;p1">
              <a:extLst>
                <a:ext uri="{FF2B5EF4-FFF2-40B4-BE49-F238E27FC236}">
                  <a16:creationId xmlns:a16="http://schemas.microsoft.com/office/drawing/2014/main" id="{534333B8-BB08-40DA-867F-0E03FE06949E}"/>
                </a:ext>
              </a:extLst>
            </p:cNvPr>
            <p:cNvSpPr/>
            <p:nvPr/>
          </p:nvSpPr>
          <p:spPr>
            <a:xfrm>
              <a:off x="1833563" y="2341563"/>
              <a:ext cx="338138" cy="322263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Flowchart: Punched Tape 81">
            <a:extLst>
              <a:ext uri="{FF2B5EF4-FFF2-40B4-BE49-F238E27FC236}">
                <a16:creationId xmlns:a16="http://schemas.microsoft.com/office/drawing/2014/main" id="{5FEABA57-D332-4431-8551-EB121CFB661B}"/>
              </a:ext>
            </a:extLst>
          </p:cNvPr>
          <p:cNvSpPr/>
          <p:nvPr/>
        </p:nvSpPr>
        <p:spPr>
          <a:xfrm>
            <a:off x="127578" y="29254"/>
            <a:ext cx="2017693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hnschrift SemiBold Condensed" panose="020B0502040204020203" pitchFamily="34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531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297" name="Google Shape;297;p3"/>
            <p:cNvSpPr/>
            <p:nvPr/>
          </p:nvSpPr>
          <p:spPr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64188" y="4319588"/>
              <a:ext cx="554038" cy="554037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3"/>
          <p:cNvSpPr/>
          <p:nvPr/>
        </p:nvSpPr>
        <p:spPr>
          <a:xfrm>
            <a:off x="611912" y="1701867"/>
            <a:ext cx="381000" cy="188912"/>
          </a:xfrm>
          <a:custGeom>
            <a:avLst/>
            <a:gdLst/>
            <a:ahLst/>
            <a:cxnLst/>
            <a:rect l="l" t="t" r="r" b="b"/>
            <a:pathLst>
              <a:path w="126" h="62" extrusionOk="0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"/>
          <p:cNvSpPr/>
          <p:nvPr/>
        </p:nvSpPr>
        <p:spPr>
          <a:xfrm>
            <a:off x="1683474" y="1793942"/>
            <a:ext cx="339725" cy="153987"/>
          </a:xfrm>
          <a:custGeom>
            <a:avLst/>
            <a:gdLst/>
            <a:ahLst/>
            <a:cxnLst/>
            <a:rect l="l" t="t" r="r" b="b"/>
            <a:pathLst>
              <a:path w="112" h="51" extrusionOk="0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3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302" name="Google Shape;302;p3"/>
            <p:cNvSpPr/>
            <p:nvPr/>
          </p:nvSpPr>
          <p:spPr>
            <a:xfrm>
              <a:off x="5767388" y="5775325"/>
              <a:ext cx="630238" cy="62865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951538" y="6092825"/>
              <a:ext cx="273050" cy="623887"/>
            </a:xfrm>
            <a:custGeom>
              <a:avLst/>
              <a:gdLst/>
              <a:ahLst/>
              <a:cxnLst/>
              <a:rect l="l" t="t" r="r" b="b"/>
              <a:pathLst>
                <a:path w="172" h="393" extrusionOk="0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407025" y="6413500"/>
              <a:ext cx="511175" cy="247650"/>
            </a:xfrm>
            <a:custGeom>
              <a:avLst/>
              <a:gdLst/>
              <a:ahLst/>
              <a:cxnLst/>
              <a:rect l="l" t="t" r="r" b="b"/>
              <a:pathLst>
                <a:path w="169" h="82" extrusionOk="0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453063" y="6570663"/>
              <a:ext cx="71438" cy="53975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580063" y="6564313"/>
              <a:ext cx="63500" cy="69850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586413" y="6483350"/>
              <a:ext cx="84138" cy="63500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700713" y="6550025"/>
              <a:ext cx="60325" cy="69850"/>
            </a:xfrm>
            <a:custGeom>
              <a:avLst/>
              <a:gdLst/>
              <a:ahLst/>
              <a:cxnLst/>
              <a:rect l="l" t="t" r="r" b="b"/>
              <a:pathLst>
                <a:path w="20" h="23" extrusionOk="0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791200" y="6567488"/>
              <a:ext cx="73025" cy="571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407025" y="6523038"/>
              <a:ext cx="142875" cy="111125"/>
            </a:xfrm>
            <a:custGeom>
              <a:avLst/>
              <a:gdLst/>
              <a:ahLst/>
              <a:cxnLst/>
              <a:rect l="l" t="t" r="r" b="b"/>
              <a:pathLst>
                <a:path w="47" h="37" extrusionOk="0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407025" y="6416675"/>
              <a:ext cx="242888" cy="244475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453063" y="6570663"/>
              <a:ext cx="71438" cy="53975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580063" y="6567488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586413" y="64833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153025" y="6367463"/>
              <a:ext cx="111125" cy="493712"/>
            </a:xfrm>
            <a:custGeom>
              <a:avLst/>
              <a:gdLst/>
              <a:ahLst/>
              <a:cxnLst/>
              <a:rect l="l" t="t" r="r" b="b"/>
              <a:pathLst>
                <a:path w="37" h="163" extrusionOk="0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076825" y="6159500"/>
              <a:ext cx="376238" cy="39687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160963" y="6259513"/>
              <a:ext cx="228600" cy="207962"/>
            </a:xfrm>
            <a:custGeom>
              <a:avLst/>
              <a:gdLst/>
              <a:ahLst/>
              <a:cxnLst/>
              <a:rect l="l" t="t" r="r" b="b"/>
              <a:pathLst>
                <a:path w="75" h="69" extrusionOk="0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033963" y="6519863"/>
              <a:ext cx="166688" cy="131762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797675" y="5759450"/>
              <a:ext cx="968375" cy="860425"/>
            </a:xfrm>
            <a:custGeom>
              <a:avLst/>
              <a:gdLst/>
              <a:ahLst/>
              <a:cxnLst/>
              <a:rect l="l" t="t" r="r" b="b"/>
              <a:pathLst>
                <a:path w="610" h="542" extrusionOk="0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380163" y="5799138"/>
              <a:ext cx="887413" cy="820737"/>
            </a:xfrm>
            <a:custGeom>
              <a:avLst/>
              <a:gdLst/>
              <a:ahLst/>
              <a:cxnLst/>
              <a:rect l="l" t="t" r="r" b="b"/>
              <a:pathLst>
                <a:path w="559" h="517" extrusionOk="0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488113" y="6196013"/>
              <a:ext cx="109538" cy="247650"/>
            </a:xfrm>
            <a:custGeom>
              <a:avLst/>
              <a:gdLst/>
              <a:ahLst/>
              <a:cxnLst/>
              <a:rect l="l" t="t" r="r" b="b"/>
              <a:pathLst>
                <a:path w="36" h="82" extrusionOk="0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457950" y="6165850"/>
              <a:ext cx="169863" cy="307975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7061200" y="6196013"/>
              <a:ext cx="111125" cy="247650"/>
            </a:xfrm>
            <a:custGeom>
              <a:avLst/>
              <a:gdLst/>
              <a:ahLst/>
              <a:cxnLst/>
              <a:rect l="l" t="t" r="r" b="b"/>
              <a:pathLst>
                <a:path w="37" h="82" extrusionOk="0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031038" y="6165850"/>
              <a:ext cx="169863" cy="307975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48550" y="6267450"/>
              <a:ext cx="112713" cy="249237"/>
            </a:xfrm>
            <a:custGeom>
              <a:avLst/>
              <a:gdLst/>
              <a:ahLst/>
              <a:cxnLst/>
              <a:rect l="l" t="t" r="r" b="b"/>
              <a:pathLst>
                <a:path w="37" h="82" extrusionOk="0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7418388" y="6237288"/>
              <a:ext cx="169863" cy="309562"/>
            </a:xfrm>
            <a:custGeom>
              <a:avLst/>
              <a:gdLst/>
              <a:ahLst/>
              <a:cxnLst/>
              <a:rect l="l" t="t" r="r" b="b"/>
              <a:pathLst>
                <a:path w="56" h="102" extrusionOk="0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6357938" y="5778500"/>
              <a:ext cx="1408113" cy="392112"/>
            </a:xfrm>
            <a:custGeom>
              <a:avLst/>
              <a:gdLst/>
              <a:ahLst/>
              <a:cxnLst/>
              <a:rect l="l" t="t" r="r" b="b"/>
              <a:pathLst>
                <a:path w="887" h="247" extrusionOk="0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6357938" y="5778500"/>
              <a:ext cx="1408113" cy="392112"/>
            </a:xfrm>
            <a:custGeom>
              <a:avLst/>
              <a:gdLst/>
              <a:ahLst/>
              <a:cxnLst/>
              <a:rect l="l" t="t" r="r" b="b"/>
              <a:pathLst>
                <a:path w="887" h="247" extrusionOk="0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6330950" y="5735638"/>
              <a:ext cx="1481138" cy="477837"/>
            </a:xfrm>
            <a:custGeom>
              <a:avLst/>
              <a:gdLst/>
              <a:ahLst/>
              <a:cxnLst/>
              <a:rect l="l" t="t" r="r" b="b"/>
              <a:pathLst>
                <a:path w="489" h="158" extrusionOk="0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3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334" name="Google Shape;334;p3"/>
            <p:cNvSpPr/>
            <p:nvPr/>
          </p:nvSpPr>
          <p:spPr>
            <a:xfrm>
              <a:off x="4352925" y="4806950"/>
              <a:ext cx="533400" cy="266700"/>
            </a:xfrm>
            <a:custGeom>
              <a:avLst/>
              <a:gdLst/>
              <a:ahLst/>
              <a:cxnLst/>
              <a:rect l="l" t="t" r="r" b="b"/>
              <a:pathLst>
                <a:path w="176" h="88" extrusionOk="0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470400" y="5178425"/>
              <a:ext cx="49213" cy="677862"/>
            </a:xfrm>
            <a:custGeom>
              <a:avLst/>
              <a:gdLst/>
              <a:ahLst/>
              <a:cxnLst/>
              <a:rect l="l" t="t" r="r" b="b"/>
              <a:pathLst>
                <a:path w="16" h="224" extrusionOk="0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592638" y="5178425"/>
              <a:ext cx="47625" cy="835025"/>
            </a:xfrm>
            <a:custGeom>
              <a:avLst/>
              <a:gdLst/>
              <a:ahLst/>
              <a:cxnLst/>
              <a:rect l="l" t="t" r="r" b="b"/>
              <a:pathLst>
                <a:path w="16" h="276" extrusionOk="0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713288" y="5178425"/>
              <a:ext cx="49213" cy="992187"/>
            </a:xfrm>
            <a:custGeom>
              <a:avLst/>
              <a:gdLst/>
              <a:ahLst/>
              <a:cxnLst/>
              <a:rect l="l" t="t" r="r" b="b"/>
              <a:pathLst>
                <a:path w="16" h="328" extrusionOk="0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3"/>
          <p:cNvSpPr/>
          <p:nvPr/>
        </p:nvSpPr>
        <p:spPr>
          <a:xfrm>
            <a:off x="-130969" y="6424845"/>
            <a:ext cx="12552363" cy="444501"/>
          </a:xfrm>
          <a:custGeom>
            <a:avLst/>
            <a:gdLst/>
            <a:ahLst/>
            <a:cxnLst/>
            <a:rect l="l" t="t" r="r" b="b"/>
            <a:pathLst>
              <a:path w="2904" h="100" extrusionOk="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3"/>
          <p:cNvGrpSpPr/>
          <p:nvPr/>
        </p:nvGrpSpPr>
        <p:grpSpPr>
          <a:xfrm rot="-1413230">
            <a:off x="2636436" y="-1929583"/>
            <a:ext cx="7431549" cy="3925955"/>
            <a:chOff x="9559925" y="2573338"/>
            <a:chExt cx="3059113" cy="1616075"/>
          </a:xfrm>
        </p:grpSpPr>
        <p:sp>
          <p:nvSpPr>
            <p:cNvPr id="340" name="Google Shape;340;p3"/>
            <p:cNvSpPr/>
            <p:nvPr/>
          </p:nvSpPr>
          <p:spPr>
            <a:xfrm>
              <a:off x="9577388" y="2573338"/>
              <a:ext cx="3041650" cy="1497013"/>
            </a:xfrm>
            <a:custGeom>
              <a:avLst/>
              <a:gdLst/>
              <a:ahLst/>
              <a:cxnLst/>
              <a:rect l="l" t="t" r="r" b="b"/>
              <a:pathLst>
                <a:path w="709" h="349" extrusionOk="0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9559925" y="2722563"/>
              <a:ext cx="338138" cy="322263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9932988" y="3092450"/>
              <a:ext cx="322263" cy="333375"/>
            </a:xfrm>
            <a:custGeom>
              <a:avLst/>
              <a:gdLst/>
              <a:ahLst/>
              <a:cxnLst/>
              <a:rect l="l" t="t" r="r" b="b"/>
              <a:pathLst>
                <a:path w="75" h="78" extrusionOk="0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0353675" y="3397250"/>
              <a:ext cx="300038" cy="338138"/>
            </a:xfrm>
            <a:custGeom>
              <a:avLst/>
              <a:gdLst/>
              <a:ahLst/>
              <a:cxnLst/>
              <a:rect l="l" t="t" r="r" b="b"/>
              <a:pathLst>
                <a:path w="70" h="79" extrusionOk="0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0777538" y="3632200"/>
              <a:ext cx="314325" cy="339725"/>
            </a:xfrm>
            <a:custGeom>
              <a:avLst/>
              <a:gdLst/>
              <a:ahLst/>
              <a:cxnLst/>
              <a:rect l="l" t="t" r="r" b="b"/>
              <a:pathLst>
                <a:path w="73" h="79" extrusionOk="0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1223625" y="3795713"/>
              <a:ext cx="327025" cy="3254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1691938" y="3886200"/>
              <a:ext cx="338138" cy="303213"/>
            </a:xfrm>
            <a:custGeom>
              <a:avLst/>
              <a:gdLst/>
              <a:ahLst/>
              <a:cxnLst/>
              <a:rect l="l" t="t" r="r" b="b"/>
              <a:pathLst>
                <a:path w="79" h="71" extrusionOk="0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2172950" y="3851275"/>
              <a:ext cx="342900" cy="312738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4C95893-55EB-4471-9A70-21466744A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41" y="1886965"/>
            <a:ext cx="10754587" cy="31742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73DED9-936F-408E-BD6D-23F929F33BDF}"/>
              </a:ext>
            </a:extLst>
          </p:cNvPr>
          <p:cNvSpPr/>
          <p:nvPr/>
        </p:nvSpPr>
        <p:spPr>
          <a:xfrm>
            <a:off x="4768200" y="4270919"/>
            <a:ext cx="491463" cy="442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94AC38-2F64-4677-8FBE-229E51E67A4D}"/>
              </a:ext>
            </a:extLst>
          </p:cNvPr>
          <p:cNvSpPr/>
          <p:nvPr/>
        </p:nvSpPr>
        <p:spPr>
          <a:xfrm>
            <a:off x="9400844" y="3655780"/>
            <a:ext cx="441697" cy="38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F41A04-CBD7-43DB-9581-0329198A7995}"/>
              </a:ext>
            </a:extLst>
          </p:cNvPr>
          <p:cNvSpPr/>
          <p:nvPr/>
        </p:nvSpPr>
        <p:spPr>
          <a:xfrm>
            <a:off x="9355120" y="3646198"/>
            <a:ext cx="441697" cy="38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46E488-ADC5-4B8C-8F7B-E5F65F5AD871}"/>
              </a:ext>
            </a:extLst>
          </p:cNvPr>
          <p:cNvSpPr/>
          <p:nvPr/>
        </p:nvSpPr>
        <p:spPr>
          <a:xfrm>
            <a:off x="6199299" y="4325748"/>
            <a:ext cx="491463" cy="442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18B2B5-540E-40ED-97A9-CDBC4048915F}"/>
              </a:ext>
            </a:extLst>
          </p:cNvPr>
          <p:cNvSpPr/>
          <p:nvPr/>
        </p:nvSpPr>
        <p:spPr>
          <a:xfrm>
            <a:off x="7610141" y="3612432"/>
            <a:ext cx="491463" cy="442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1CDD3EA-B1D2-4560-A67E-1125C852C5EA}"/>
              </a:ext>
            </a:extLst>
          </p:cNvPr>
          <p:cNvSpPr/>
          <p:nvPr/>
        </p:nvSpPr>
        <p:spPr>
          <a:xfrm>
            <a:off x="8962574" y="3680450"/>
            <a:ext cx="491463" cy="442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94D43DF-E06A-44BC-B328-8AB30AC0B243}"/>
              </a:ext>
            </a:extLst>
          </p:cNvPr>
          <p:cNvSpPr/>
          <p:nvPr/>
        </p:nvSpPr>
        <p:spPr>
          <a:xfrm>
            <a:off x="10282733" y="2885856"/>
            <a:ext cx="684884" cy="48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422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9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1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253</Words>
  <Application>Microsoft Office PowerPoint</Application>
  <PresentationFormat>Widescreen</PresentationFormat>
  <Paragraphs>64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Calibri</vt:lpstr>
      <vt:lpstr>Verdana</vt:lpstr>
      <vt:lpstr>Tahoma</vt:lpstr>
      <vt:lpstr>Fujiyama</vt:lpstr>
      <vt:lpstr>Arial</vt:lpstr>
      <vt:lpstr>Times New Roman</vt:lpstr>
      <vt:lpstr>UTM Alexander</vt:lpstr>
      <vt:lpstr>UTM HelvetIns</vt:lpstr>
      <vt:lpstr>方正少儿简体</vt:lpstr>
      <vt:lpstr>UTM Davida</vt:lpstr>
      <vt:lpstr>Bahnschrift SemiBold Condensed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龙时富</dc:creator>
  <cp:lastModifiedBy>ADMIN</cp:lastModifiedBy>
  <cp:revision>11</cp:revision>
  <dcterms:created xsi:type="dcterms:W3CDTF">2017-07-06T02:21:29Z</dcterms:created>
  <dcterms:modified xsi:type="dcterms:W3CDTF">2023-06-07T04:47:19Z</dcterms:modified>
</cp:coreProperties>
</file>