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57" r:id="rId5"/>
    <p:sldId id="261" r:id="rId6"/>
    <p:sldId id="259" r:id="rId7"/>
    <p:sldId id="260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4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0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0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6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1F93-0568-48B1-8ABB-C4C51FD8F3B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C857-5C6C-41AB-8973-4C8968BC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4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39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GẤP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MỘT SỐ LÊN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MỘT SỐ LẦN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99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39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Gấp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lên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lần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0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18" y="1330036"/>
            <a:ext cx="10912305" cy="519545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8096456" flipH="1">
            <a:off x="4123377" y="3571021"/>
            <a:ext cx="164024" cy="738978"/>
          </a:xfrm>
          <a:prstGeom prst="downArrow">
            <a:avLst>
              <a:gd name="adj1" fmla="val 50000"/>
              <a:gd name="adj2" fmla="val 567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 rot="17013939">
            <a:off x="5931722" y="2865253"/>
            <a:ext cx="162367" cy="19141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402320">
            <a:off x="4890253" y="3436298"/>
            <a:ext cx="204384" cy="102449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709564" flipH="1">
            <a:off x="6985809" y="1990331"/>
            <a:ext cx="175911" cy="3569635"/>
          </a:xfrm>
          <a:prstGeom prst="downArrow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7924801" y="1634837"/>
            <a:ext cx="3796144" cy="18508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 + 2 + 2 + 2 = 2 x 4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 smtClean="0"/>
              <a:t>                         = 8 (cm)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1109271"/>
            <a:ext cx="6705444" cy="308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139" y="1109270"/>
            <a:ext cx="4702071" cy="308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95" y="4197245"/>
            <a:ext cx="11407515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19" y="1302328"/>
            <a:ext cx="10515600" cy="46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614363"/>
            <a:ext cx="10099964" cy="5343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4174" y="3478073"/>
            <a:ext cx="6253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4173" y="4717764"/>
            <a:ext cx="805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6002" y="3478072"/>
            <a:ext cx="805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3490" y="4717764"/>
            <a:ext cx="805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7714" y="3478071"/>
            <a:ext cx="805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7714" y="4717763"/>
            <a:ext cx="805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83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Bài tập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39.Gấp một số lên một số lần</dc:title>
  <dc:creator>Tu Anh</dc:creator>
  <cp:lastModifiedBy>ADMIN</cp:lastModifiedBy>
  <cp:revision>11</cp:revision>
  <dcterms:created xsi:type="dcterms:W3CDTF">2022-04-18T08:36:29Z</dcterms:created>
  <dcterms:modified xsi:type="dcterms:W3CDTF">2023-06-07T04:53:09Z</dcterms:modified>
</cp:coreProperties>
</file>