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62" r:id="rId3"/>
    <p:sldId id="261" r:id="rId4"/>
    <p:sldId id="256" r:id="rId5"/>
    <p:sldId id="257" r:id="rId6"/>
    <p:sldId id="258" r:id="rId7"/>
    <p:sldId id="259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6507-C73D-4520-837F-9480C537D01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9C92-93DB-4BA8-B44D-C2687979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40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GIẢM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MỘT SỐ ĐI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MỘT SỐ LẦN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9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71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40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Giảm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lần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5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9784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14" y="1149784"/>
            <a:ext cx="8807136" cy="41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40" y="1138779"/>
            <a:ext cx="10271930" cy="990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40" y="2129742"/>
            <a:ext cx="6151342" cy="220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82" y="2129742"/>
            <a:ext cx="4120588" cy="220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40" y="4333973"/>
            <a:ext cx="10271930" cy="8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4" y="1458686"/>
            <a:ext cx="9546770" cy="37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892629"/>
            <a:ext cx="9209314" cy="4127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0184" y="315983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0184" y="4090149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9779" y="315983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9779" y="4090149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9374" y="317134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9374" y="4090149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5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68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40. Giảm một số đi một số lần</dc:title>
  <dc:creator>Tu Anh</dc:creator>
  <cp:lastModifiedBy>ADMIN</cp:lastModifiedBy>
  <cp:revision>6</cp:revision>
  <dcterms:created xsi:type="dcterms:W3CDTF">2022-04-22T03:15:31Z</dcterms:created>
  <dcterms:modified xsi:type="dcterms:W3CDTF">2023-06-07T05:03:35Z</dcterms:modified>
</cp:coreProperties>
</file>