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</p:sldMasterIdLst>
  <p:notesMasterIdLst>
    <p:notesMasterId r:id="rId17"/>
  </p:notesMasterIdLst>
  <p:sldIdLst>
    <p:sldId id="256" r:id="rId2"/>
    <p:sldId id="339" r:id="rId3"/>
    <p:sldId id="367" r:id="rId4"/>
    <p:sldId id="370" r:id="rId5"/>
    <p:sldId id="369" r:id="rId6"/>
    <p:sldId id="368" r:id="rId7"/>
    <p:sldId id="343" r:id="rId8"/>
    <p:sldId id="374" r:id="rId9"/>
    <p:sldId id="363" r:id="rId10"/>
    <p:sldId id="375" r:id="rId11"/>
    <p:sldId id="376" r:id="rId12"/>
    <p:sldId id="344" r:id="rId13"/>
    <p:sldId id="346" r:id="rId14"/>
    <p:sldId id="345" r:id="rId15"/>
    <p:sldId id="266" r:id="rId16"/>
  </p:sldIdLst>
  <p:sldSz cx="12192000" cy="6858000"/>
  <p:notesSz cx="6858000" cy="9144000"/>
  <p:embeddedFontLst>
    <p:embeddedFont>
      <p:font typeface="Verdana" panose="020B0604030504040204" pitchFamily="34" charset="0"/>
      <p:regular r:id="rId18"/>
      <p:bold r:id="rId19"/>
      <p:italic r:id="rId20"/>
      <p:boldItalic r:id="rId21"/>
    </p:embeddedFont>
    <p:embeddedFont>
      <p:font typeface="SVN-Fiolex Girls" panose="020B0606040200020203" pitchFamily="34" charset="0"/>
      <p:regular r:id="rId22"/>
    </p:embeddedFont>
    <p:embeddedFont>
      <p:font typeface="UTM Alexander" panose="02040603050506020204" pitchFamily="18" charset="0"/>
      <p:regular r:id="rId23"/>
    </p:embeddedFont>
    <p:embeddedFont>
      <p:font typeface="UTM Davida" panose="02040603050506020204" pitchFamily="18" charset="0"/>
      <p:regular r:id="rId24"/>
    </p:embeddedFont>
    <p:embeddedFont>
      <p:font typeface="UTM HelvetIns" pitchFamily="2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Fujiyama" panose="02020500000000000000" pitchFamily="18" charset="0"/>
      <p:regular r:id="rId30"/>
      <p:bold r:id="rId31"/>
      <p:italic r:id="rId32"/>
      <p:boldItalic r:id="rId33"/>
    </p:embeddedFont>
    <p:embeddedFont>
      <p:font typeface="Tahoma" panose="020B0604030504040204" pitchFamily="34" charset="0"/>
      <p:regular r:id="rId34"/>
      <p:bold r:id="rId35"/>
    </p:embeddedFont>
    <p:embeddedFont>
      <p:font typeface="Calibri Light" panose="020F0302020204030204" pitchFamily="34" charset="0"/>
      <p:regular r:id="rId36"/>
      <p: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FFFF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45" autoAdjust="0"/>
    <p:restoredTop sz="94620" autoAdjust="0"/>
  </p:normalViewPr>
  <p:slideViewPr>
    <p:cSldViewPr snapToGrid="0">
      <p:cViewPr>
        <p:scale>
          <a:sx n="66" d="100"/>
          <a:sy n="66" d="100"/>
        </p:scale>
        <p:origin x="1114" y="4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viewProps" Target="viewProps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62DCA-D9F6-4E8C-A3F5-487DFE93C47F}" type="datetimeFigureOut">
              <a:rPr lang="en-SG" smtClean="0"/>
              <a:t>19/7/2023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0EC4E-7516-4EFC-80E9-F720E43390B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4676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41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32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15580"/>
      </p:ext>
    </p:extLst>
  </p:cSld>
  <p:clrMapOvr>
    <a:masterClrMapping/>
  </p:clrMapOvr>
  <p:transition spd="slow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6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9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66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1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55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2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8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4.xml"/><Relationship Id="rId18" Type="http://schemas.microsoft.com/office/2007/relationships/hdphoto" Target="../media/hdphoto5.wdp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openxmlformats.org/officeDocument/2006/relationships/slide" Target="slide5.xml"/><Relationship Id="rId15" Type="http://schemas.openxmlformats.org/officeDocument/2006/relationships/image" Target="../media/image18.png"/><Relationship Id="rId10" Type="http://schemas.microsoft.com/office/2007/relationships/hdphoto" Target="../media/hdphoto2.wdp"/><Relationship Id="rId19" Type="http://schemas.openxmlformats.org/officeDocument/2006/relationships/image" Target="../media/image20.png"/><Relationship Id="rId4" Type="http://schemas.openxmlformats.org/officeDocument/2006/relationships/image" Target="../media/image13.jpg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53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lvl="0"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6000" kern="800" dirty="0" err="1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err="1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tập</a:t>
            </a:r>
            <a:endParaRPr lang="zh-CN" altLang="en-US" sz="6000" kern="800" dirty="0">
              <a:ln w="28575">
                <a:noFill/>
              </a:ln>
              <a:solidFill>
                <a:srgbClr val="C00000"/>
              </a:solidFill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 smtClean="0">
                <a:solidFill>
                  <a:prstClr val="black"/>
                </a:solidFill>
                <a:latin typeface="Calibri" panose="020F0502020204030204"/>
              </a:rPr>
              <a:t>58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428"/>
            <a:ext cx="12192001" cy="6858000"/>
          </a:xfrm>
          <a:prstGeom prst="rect">
            <a:avLst/>
          </a:prstGeom>
        </p:spPr>
      </p:pic>
      <p:sp>
        <p:nvSpPr>
          <p:cNvPr id="5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矩形 7">
            <a:extLst>
              <a:ext uri="{FF2B5EF4-FFF2-40B4-BE49-F238E27FC236}">
                <a16:creationId xmlns:a16="http://schemas.microsoft.com/office/drawing/2014/main" id="{439E6E7C-4AD3-4ABA-BE37-5B6B9A50C167}"/>
              </a:ext>
            </a:extLst>
          </p:cNvPr>
          <p:cNvSpPr/>
          <p:nvPr/>
        </p:nvSpPr>
        <p:spPr>
          <a:xfrm flipV="1">
            <a:off x="0" y="1158959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44D89C6-0170-4675-B9D4-09447414B86F}"/>
              </a:ext>
            </a:extLst>
          </p:cNvPr>
          <p:cNvSpPr/>
          <p:nvPr/>
        </p:nvSpPr>
        <p:spPr>
          <a:xfrm>
            <a:off x="1917283" y="4517812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2AAEDA7-EC4F-4E2F-8A25-93758242BC3F}"/>
              </a:ext>
            </a:extLst>
          </p:cNvPr>
          <p:cNvSpPr/>
          <p:nvPr/>
        </p:nvSpPr>
        <p:spPr>
          <a:xfrm>
            <a:off x="1870149" y="5675891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D5D2A03C-967E-4827-89A9-60EBBE474789}"/>
              </a:ext>
            </a:extLst>
          </p:cNvPr>
          <p:cNvSpPr/>
          <p:nvPr/>
        </p:nvSpPr>
        <p:spPr>
          <a:xfrm rot="16200000">
            <a:off x="3807391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FCDD9A87-45CA-4640-8B2B-9344CCE63051}"/>
              </a:ext>
            </a:extLst>
          </p:cNvPr>
          <p:cNvSpPr/>
          <p:nvPr/>
        </p:nvSpPr>
        <p:spPr>
          <a:xfrm rot="16200000">
            <a:off x="4239109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2B51FEE0-876F-43F7-B8DD-CAFF1038E8BD}"/>
              </a:ext>
            </a:extLst>
          </p:cNvPr>
          <p:cNvSpPr/>
          <p:nvPr/>
        </p:nvSpPr>
        <p:spPr>
          <a:xfrm rot="16200000">
            <a:off x="4613519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9C203832-35B0-46C7-8435-A3E62C57C600}"/>
              </a:ext>
            </a:extLst>
          </p:cNvPr>
          <p:cNvSpPr/>
          <p:nvPr/>
        </p:nvSpPr>
        <p:spPr>
          <a:xfrm rot="16200000">
            <a:off x="4844830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0D095E00-789D-48B1-8527-66CD5FF7A22A}"/>
              </a:ext>
            </a:extLst>
          </p:cNvPr>
          <p:cNvSpPr/>
          <p:nvPr/>
        </p:nvSpPr>
        <p:spPr>
          <a:xfrm rot="16200000">
            <a:off x="5039218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A4C064A2-ADAB-4C6D-9588-AD1A40D8DE2E}"/>
              </a:ext>
            </a:extLst>
          </p:cNvPr>
          <p:cNvSpPr/>
          <p:nvPr/>
        </p:nvSpPr>
        <p:spPr>
          <a:xfrm rot="16200000">
            <a:off x="5192764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9051A63E-4D3E-4D43-AC97-72CC2D8816E4}"/>
              </a:ext>
            </a:extLst>
          </p:cNvPr>
          <p:cNvSpPr/>
          <p:nvPr/>
        </p:nvSpPr>
        <p:spPr>
          <a:xfrm rot="16200000">
            <a:off x="5463683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A3337DFD-10DC-490D-A5DC-7899915FDBD5}"/>
              </a:ext>
            </a:extLst>
          </p:cNvPr>
          <p:cNvSpPr/>
          <p:nvPr/>
        </p:nvSpPr>
        <p:spPr>
          <a:xfrm rot="16200000">
            <a:off x="5499677" y="3589976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382014" y="63685"/>
            <a:ext cx="11741304" cy="6278879"/>
            <a:chOff x="388883" y="1124654"/>
            <a:chExt cx="11350833" cy="5438254"/>
          </a:xfrm>
        </p:grpSpPr>
        <p:sp>
          <p:nvSpPr>
            <p:cNvPr id="18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xmlns="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9" name="Flowchart: Manual Operation 18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0" name="Flowchart: Manual Operation 19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1" name="Flowchart: Manual Operation 20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2" name="Flowchart: Manual Operation 21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3" name="Flowchart: Manual Operation 22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Flowchart: Manual Operation 23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3A611F7-ADE0-BE48-D144-3EF2D45D9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963" y="1252320"/>
            <a:ext cx="9995406" cy="389166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BF2DA5F-C17A-4A8E-89F6-8E87D7D269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385394" y="2825782"/>
            <a:ext cx="2604054" cy="418381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29FBD7A-3C28-578E-093F-FF0D465EAC98}"/>
              </a:ext>
            </a:extLst>
          </p:cNvPr>
          <p:cNvSpPr txBox="1"/>
          <p:nvPr/>
        </p:nvSpPr>
        <p:spPr>
          <a:xfrm>
            <a:off x="6754905" y="4517812"/>
            <a:ext cx="41488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EB410E-4C31-849C-68A4-8427154203F9}"/>
              </a:ext>
            </a:extLst>
          </p:cNvPr>
          <p:cNvCxnSpPr>
            <a:cxnSpLocks/>
          </p:cNvCxnSpPr>
          <p:nvPr/>
        </p:nvCxnSpPr>
        <p:spPr>
          <a:xfrm>
            <a:off x="7498020" y="2447061"/>
            <a:ext cx="0" cy="2165019"/>
          </a:xfrm>
          <a:prstGeom prst="line">
            <a:avLst/>
          </a:prstGeom>
          <a:noFill/>
          <a:ln w="25400" cap="flat" cmpd="sng" algn="ctr">
            <a:solidFill>
              <a:srgbClr val="F17475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EA0F2F7-D851-0AF8-8FDA-C2C8B8432B5B}"/>
              </a:ext>
            </a:extLst>
          </p:cNvPr>
          <p:cNvSpPr txBox="1"/>
          <p:nvPr/>
        </p:nvSpPr>
        <p:spPr>
          <a:xfrm>
            <a:off x="7169790" y="2254949"/>
            <a:ext cx="41488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6C5423E-10CE-ABDF-F1E3-EF1D5177A8DE}"/>
              </a:ext>
            </a:extLst>
          </p:cNvPr>
          <p:cNvCxnSpPr>
            <a:cxnSpLocks/>
          </p:cNvCxnSpPr>
          <p:nvPr/>
        </p:nvCxnSpPr>
        <p:spPr>
          <a:xfrm>
            <a:off x="4622295" y="4612582"/>
            <a:ext cx="2210767" cy="0"/>
          </a:xfrm>
          <a:prstGeom prst="line">
            <a:avLst/>
          </a:prstGeom>
          <a:noFill/>
          <a:ln w="25400" cap="flat" cmpd="sng" algn="ctr">
            <a:solidFill>
              <a:srgbClr val="F17475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64463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0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80"/>
            <a:chOff x="388883" y="1124654"/>
            <a:chExt cx="11350833" cy="5438255"/>
          </a:xfrm>
        </p:grpSpPr>
        <p:sp>
          <p:nvSpPr>
            <p:cNvPr id="22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227722"/>
              <a:ext cx="11350833" cy="5335187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xmlns="" sd="798379857">
                    <a:custGeom>
                      <a:avLst/>
                      <a:gdLst>
                        <a:gd name="connsiteX0" fmla="*/ 0 w 11741304"/>
                        <a:gd name="connsiteY0" fmla="*/ 1026647 h 6159880"/>
                        <a:gd name="connsiteX1" fmla="*/ 1026647 w 11741304"/>
                        <a:gd name="connsiteY1" fmla="*/ 0 h 6159880"/>
                        <a:gd name="connsiteX2" fmla="*/ 1305890 w 11741304"/>
                        <a:gd name="connsiteY2" fmla="*/ 0 h 6159880"/>
                        <a:gd name="connsiteX3" fmla="*/ 1778892 w 11741304"/>
                        <a:gd name="connsiteY3" fmla="*/ 0 h 6159880"/>
                        <a:gd name="connsiteX4" fmla="*/ 2058135 w 11741304"/>
                        <a:gd name="connsiteY4" fmla="*/ 0 h 6159880"/>
                        <a:gd name="connsiteX5" fmla="*/ 2821778 w 11741304"/>
                        <a:gd name="connsiteY5" fmla="*/ 0 h 6159880"/>
                        <a:gd name="connsiteX6" fmla="*/ 3488541 w 11741304"/>
                        <a:gd name="connsiteY6" fmla="*/ 0 h 6159880"/>
                        <a:gd name="connsiteX7" fmla="*/ 3961544 w 11741304"/>
                        <a:gd name="connsiteY7" fmla="*/ 0 h 6159880"/>
                        <a:gd name="connsiteX8" fmla="*/ 4725187 w 11741304"/>
                        <a:gd name="connsiteY8" fmla="*/ 0 h 6159880"/>
                        <a:gd name="connsiteX9" fmla="*/ 5391950 w 11741304"/>
                        <a:gd name="connsiteY9" fmla="*/ 0 h 6159880"/>
                        <a:gd name="connsiteX10" fmla="*/ 6155593 w 11741304"/>
                        <a:gd name="connsiteY10" fmla="*/ 0 h 6159880"/>
                        <a:gd name="connsiteX11" fmla="*/ 6531716 w 11741304"/>
                        <a:gd name="connsiteY11" fmla="*/ 0 h 6159880"/>
                        <a:gd name="connsiteX12" fmla="*/ 7295359 w 11741304"/>
                        <a:gd name="connsiteY12" fmla="*/ 0 h 6159880"/>
                        <a:gd name="connsiteX13" fmla="*/ 7962122 w 11741304"/>
                        <a:gd name="connsiteY13" fmla="*/ 0 h 6159880"/>
                        <a:gd name="connsiteX14" fmla="*/ 8628885 w 11741304"/>
                        <a:gd name="connsiteY14" fmla="*/ 0 h 6159880"/>
                        <a:gd name="connsiteX15" fmla="*/ 9392529 w 11741304"/>
                        <a:gd name="connsiteY15" fmla="*/ 0 h 6159880"/>
                        <a:gd name="connsiteX16" fmla="*/ 10156172 w 11741304"/>
                        <a:gd name="connsiteY16" fmla="*/ 0 h 6159880"/>
                        <a:gd name="connsiteX17" fmla="*/ 10714657 w 11741304"/>
                        <a:gd name="connsiteY17" fmla="*/ 0 h 6159880"/>
                        <a:gd name="connsiteX18" fmla="*/ 11741304 w 11741304"/>
                        <a:gd name="connsiteY18" fmla="*/ 1026647 h 6159880"/>
                        <a:gd name="connsiteX19" fmla="*/ 11741304 w 11741304"/>
                        <a:gd name="connsiteY19" fmla="*/ 1654368 h 6159880"/>
                        <a:gd name="connsiteX20" fmla="*/ 11741304 w 11741304"/>
                        <a:gd name="connsiteY20" fmla="*/ 2282089 h 6159880"/>
                        <a:gd name="connsiteX21" fmla="*/ 11741304 w 11741304"/>
                        <a:gd name="connsiteY21" fmla="*/ 2950876 h 6159880"/>
                        <a:gd name="connsiteX22" fmla="*/ 11741304 w 11741304"/>
                        <a:gd name="connsiteY22" fmla="*/ 3496465 h 6159880"/>
                        <a:gd name="connsiteX23" fmla="*/ 11741304 w 11741304"/>
                        <a:gd name="connsiteY23" fmla="*/ 3959923 h 6159880"/>
                        <a:gd name="connsiteX24" fmla="*/ 11741304 w 11741304"/>
                        <a:gd name="connsiteY24" fmla="*/ 4628710 h 6159880"/>
                        <a:gd name="connsiteX25" fmla="*/ 11741304 w 11741304"/>
                        <a:gd name="connsiteY25" fmla="*/ 5133233 h 6159880"/>
                        <a:gd name="connsiteX26" fmla="*/ 10714657 w 11741304"/>
                        <a:gd name="connsiteY26" fmla="*/ 6159880 h 6159880"/>
                        <a:gd name="connsiteX27" fmla="*/ 10338534 w 11741304"/>
                        <a:gd name="connsiteY27" fmla="*/ 6159880 h 6159880"/>
                        <a:gd name="connsiteX28" fmla="*/ 10059292 w 11741304"/>
                        <a:gd name="connsiteY28" fmla="*/ 6159880 h 6159880"/>
                        <a:gd name="connsiteX29" fmla="*/ 9489409 w 11741304"/>
                        <a:gd name="connsiteY29" fmla="*/ 6159880 h 6159880"/>
                        <a:gd name="connsiteX30" fmla="*/ 9210166 w 11741304"/>
                        <a:gd name="connsiteY30" fmla="*/ 6159880 h 6159880"/>
                        <a:gd name="connsiteX31" fmla="*/ 8640283 w 11741304"/>
                        <a:gd name="connsiteY31" fmla="*/ 6159880 h 6159880"/>
                        <a:gd name="connsiteX32" fmla="*/ 7973520 w 11741304"/>
                        <a:gd name="connsiteY32" fmla="*/ 6159880 h 6159880"/>
                        <a:gd name="connsiteX33" fmla="*/ 7597397 w 11741304"/>
                        <a:gd name="connsiteY33" fmla="*/ 6159880 h 6159880"/>
                        <a:gd name="connsiteX34" fmla="*/ 7124394 w 11741304"/>
                        <a:gd name="connsiteY34" fmla="*/ 6159880 h 6159880"/>
                        <a:gd name="connsiteX35" fmla="*/ 6748272 w 11741304"/>
                        <a:gd name="connsiteY35" fmla="*/ 6159880 h 6159880"/>
                        <a:gd name="connsiteX36" fmla="*/ 6275269 w 11741304"/>
                        <a:gd name="connsiteY36" fmla="*/ 6159880 h 6159880"/>
                        <a:gd name="connsiteX37" fmla="*/ 5899146 w 11741304"/>
                        <a:gd name="connsiteY37" fmla="*/ 6159880 h 6159880"/>
                        <a:gd name="connsiteX38" fmla="*/ 5619904 w 11741304"/>
                        <a:gd name="connsiteY38" fmla="*/ 6159880 h 6159880"/>
                        <a:gd name="connsiteX39" fmla="*/ 5243781 w 11741304"/>
                        <a:gd name="connsiteY39" fmla="*/ 6159880 h 6159880"/>
                        <a:gd name="connsiteX40" fmla="*/ 4673898 w 11741304"/>
                        <a:gd name="connsiteY40" fmla="*/ 6159880 h 6159880"/>
                        <a:gd name="connsiteX41" fmla="*/ 4297775 w 11741304"/>
                        <a:gd name="connsiteY41" fmla="*/ 6159880 h 6159880"/>
                        <a:gd name="connsiteX42" fmla="*/ 3534132 w 11741304"/>
                        <a:gd name="connsiteY42" fmla="*/ 6159880 h 6159880"/>
                        <a:gd name="connsiteX43" fmla="*/ 3254889 w 11741304"/>
                        <a:gd name="connsiteY43" fmla="*/ 6159880 h 6159880"/>
                        <a:gd name="connsiteX44" fmla="*/ 2588126 w 11741304"/>
                        <a:gd name="connsiteY44" fmla="*/ 6159880 h 6159880"/>
                        <a:gd name="connsiteX45" fmla="*/ 1824483 w 11741304"/>
                        <a:gd name="connsiteY45" fmla="*/ 6159880 h 6159880"/>
                        <a:gd name="connsiteX46" fmla="*/ 1026647 w 11741304"/>
                        <a:gd name="connsiteY46" fmla="*/ 6159880 h 6159880"/>
                        <a:gd name="connsiteX47" fmla="*/ 0 w 11741304"/>
                        <a:gd name="connsiteY47" fmla="*/ 5133233 h 6159880"/>
                        <a:gd name="connsiteX48" fmla="*/ 0 w 11741304"/>
                        <a:gd name="connsiteY48" fmla="*/ 4505512 h 6159880"/>
                        <a:gd name="connsiteX49" fmla="*/ 0 w 11741304"/>
                        <a:gd name="connsiteY49" fmla="*/ 3877791 h 6159880"/>
                        <a:gd name="connsiteX50" fmla="*/ 0 w 11741304"/>
                        <a:gd name="connsiteY50" fmla="*/ 3209004 h 6159880"/>
                        <a:gd name="connsiteX51" fmla="*/ 0 w 11741304"/>
                        <a:gd name="connsiteY51" fmla="*/ 2581283 h 6159880"/>
                        <a:gd name="connsiteX52" fmla="*/ 0 w 11741304"/>
                        <a:gd name="connsiteY52" fmla="*/ 1912496 h 6159880"/>
                        <a:gd name="connsiteX53" fmla="*/ 0 w 11741304"/>
                        <a:gd name="connsiteY53" fmla="*/ 1026647 h 61598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11741304" h="6159880" fill="none" extrusionOk="0">
                          <a:moveTo>
                            <a:pt x="0" y="1026647"/>
                          </a:moveTo>
                          <a:cubicBezTo>
                            <a:pt x="-59049" y="406411"/>
                            <a:pt x="480933" y="68072"/>
                            <a:pt x="1026647" y="0"/>
                          </a:cubicBezTo>
                          <a:cubicBezTo>
                            <a:pt x="1093474" y="-12321"/>
                            <a:pt x="1212759" y="6765"/>
                            <a:pt x="1305890" y="0"/>
                          </a:cubicBezTo>
                          <a:cubicBezTo>
                            <a:pt x="1399021" y="-6765"/>
                            <a:pt x="1578339" y="41106"/>
                            <a:pt x="1778892" y="0"/>
                          </a:cubicBezTo>
                          <a:cubicBezTo>
                            <a:pt x="1979445" y="-41106"/>
                            <a:pt x="1986307" y="27061"/>
                            <a:pt x="2058135" y="0"/>
                          </a:cubicBezTo>
                          <a:cubicBezTo>
                            <a:pt x="2129963" y="-27061"/>
                            <a:pt x="2485605" y="34972"/>
                            <a:pt x="2821778" y="0"/>
                          </a:cubicBezTo>
                          <a:cubicBezTo>
                            <a:pt x="3157951" y="-34972"/>
                            <a:pt x="3162152" y="70269"/>
                            <a:pt x="3488541" y="0"/>
                          </a:cubicBezTo>
                          <a:cubicBezTo>
                            <a:pt x="3814930" y="-70269"/>
                            <a:pt x="3783249" y="33035"/>
                            <a:pt x="3961544" y="0"/>
                          </a:cubicBezTo>
                          <a:cubicBezTo>
                            <a:pt x="4139839" y="-33035"/>
                            <a:pt x="4528534" y="73867"/>
                            <a:pt x="4725187" y="0"/>
                          </a:cubicBezTo>
                          <a:cubicBezTo>
                            <a:pt x="4921840" y="-73867"/>
                            <a:pt x="5068147" y="55066"/>
                            <a:pt x="5391950" y="0"/>
                          </a:cubicBezTo>
                          <a:cubicBezTo>
                            <a:pt x="5715753" y="-55066"/>
                            <a:pt x="5778154" y="51652"/>
                            <a:pt x="6155593" y="0"/>
                          </a:cubicBezTo>
                          <a:cubicBezTo>
                            <a:pt x="6533032" y="-51652"/>
                            <a:pt x="6360813" y="20940"/>
                            <a:pt x="6531716" y="0"/>
                          </a:cubicBezTo>
                          <a:cubicBezTo>
                            <a:pt x="6702619" y="-20940"/>
                            <a:pt x="7056467" y="62607"/>
                            <a:pt x="7295359" y="0"/>
                          </a:cubicBezTo>
                          <a:cubicBezTo>
                            <a:pt x="7534251" y="-62607"/>
                            <a:pt x="7806524" y="30784"/>
                            <a:pt x="7962122" y="0"/>
                          </a:cubicBezTo>
                          <a:cubicBezTo>
                            <a:pt x="8117720" y="-30784"/>
                            <a:pt x="8352839" y="78167"/>
                            <a:pt x="8628885" y="0"/>
                          </a:cubicBezTo>
                          <a:cubicBezTo>
                            <a:pt x="8904931" y="-78167"/>
                            <a:pt x="9023429" y="29457"/>
                            <a:pt x="9392529" y="0"/>
                          </a:cubicBezTo>
                          <a:cubicBezTo>
                            <a:pt x="9761629" y="-29457"/>
                            <a:pt x="9945753" y="6253"/>
                            <a:pt x="10156172" y="0"/>
                          </a:cubicBezTo>
                          <a:cubicBezTo>
                            <a:pt x="10366591" y="-6253"/>
                            <a:pt x="10511984" y="17140"/>
                            <a:pt x="10714657" y="0"/>
                          </a:cubicBezTo>
                          <a:cubicBezTo>
                            <a:pt x="11223435" y="66404"/>
                            <a:pt x="11740004" y="498564"/>
                            <a:pt x="11741304" y="1026647"/>
                          </a:cubicBezTo>
                          <a:cubicBezTo>
                            <a:pt x="11760170" y="1299453"/>
                            <a:pt x="11726148" y="1515524"/>
                            <a:pt x="11741304" y="1654368"/>
                          </a:cubicBezTo>
                          <a:cubicBezTo>
                            <a:pt x="11756460" y="1793212"/>
                            <a:pt x="11700911" y="2061580"/>
                            <a:pt x="11741304" y="2282089"/>
                          </a:cubicBezTo>
                          <a:cubicBezTo>
                            <a:pt x="11781697" y="2502598"/>
                            <a:pt x="11675769" y="2699993"/>
                            <a:pt x="11741304" y="2950876"/>
                          </a:cubicBezTo>
                          <a:cubicBezTo>
                            <a:pt x="11806839" y="3201759"/>
                            <a:pt x="11682835" y="3322669"/>
                            <a:pt x="11741304" y="3496465"/>
                          </a:cubicBezTo>
                          <a:cubicBezTo>
                            <a:pt x="11799773" y="3670261"/>
                            <a:pt x="11712907" y="3734945"/>
                            <a:pt x="11741304" y="3959923"/>
                          </a:cubicBezTo>
                          <a:cubicBezTo>
                            <a:pt x="11769701" y="4184901"/>
                            <a:pt x="11734830" y="4299148"/>
                            <a:pt x="11741304" y="4628710"/>
                          </a:cubicBezTo>
                          <a:cubicBezTo>
                            <a:pt x="11747778" y="4958272"/>
                            <a:pt x="11685331" y="4947050"/>
                            <a:pt x="11741304" y="5133233"/>
                          </a:cubicBezTo>
                          <a:cubicBezTo>
                            <a:pt x="11666711" y="5705237"/>
                            <a:pt x="11339048" y="6006412"/>
                            <a:pt x="10714657" y="6159880"/>
                          </a:cubicBezTo>
                          <a:cubicBezTo>
                            <a:pt x="10595552" y="6191099"/>
                            <a:pt x="10496417" y="6144808"/>
                            <a:pt x="10338534" y="6159880"/>
                          </a:cubicBezTo>
                          <a:cubicBezTo>
                            <a:pt x="10180651" y="6174952"/>
                            <a:pt x="10173021" y="6155209"/>
                            <a:pt x="10059292" y="6159880"/>
                          </a:cubicBezTo>
                          <a:cubicBezTo>
                            <a:pt x="9945563" y="6164551"/>
                            <a:pt x="9714655" y="6134642"/>
                            <a:pt x="9489409" y="6159880"/>
                          </a:cubicBezTo>
                          <a:cubicBezTo>
                            <a:pt x="9264163" y="6185118"/>
                            <a:pt x="9315748" y="6158427"/>
                            <a:pt x="9210166" y="6159880"/>
                          </a:cubicBezTo>
                          <a:cubicBezTo>
                            <a:pt x="9104584" y="6161333"/>
                            <a:pt x="8820356" y="6118592"/>
                            <a:pt x="8640283" y="6159880"/>
                          </a:cubicBezTo>
                          <a:cubicBezTo>
                            <a:pt x="8460210" y="6201168"/>
                            <a:pt x="8303039" y="6155543"/>
                            <a:pt x="7973520" y="6159880"/>
                          </a:cubicBezTo>
                          <a:cubicBezTo>
                            <a:pt x="7644001" y="6164217"/>
                            <a:pt x="7683948" y="6154691"/>
                            <a:pt x="7597397" y="6159880"/>
                          </a:cubicBezTo>
                          <a:cubicBezTo>
                            <a:pt x="7510846" y="6165069"/>
                            <a:pt x="7280457" y="6135629"/>
                            <a:pt x="7124394" y="6159880"/>
                          </a:cubicBezTo>
                          <a:cubicBezTo>
                            <a:pt x="6968331" y="6184131"/>
                            <a:pt x="6863975" y="6154193"/>
                            <a:pt x="6748272" y="6159880"/>
                          </a:cubicBezTo>
                          <a:cubicBezTo>
                            <a:pt x="6632569" y="6165567"/>
                            <a:pt x="6511128" y="6152457"/>
                            <a:pt x="6275269" y="6159880"/>
                          </a:cubicBezTo>
                          <a:cubicBezTo>
                            <a:pt x="6039410" y="6167303"/>
                            <a:pt x="6038690" y="6141946"/>
                            <a:pt x="5899146" y="6159880"/>
                          </a:cubicBezTo>
                          <a:cubicBezTo>
                            <a:pt x="5759602" y="6177814"/>
                            <a:pt x="5701596" y="6140331"/>
                            <a:pt x="5619904" y="6159880"/>
                          </a:cubicBezTo>
                          <a:cubicBezTo>
                            <a:pt x="5538212" y="6179429"/>
                            <a:pt x="5422334" y="6159604"/>
                            <a:pt x="5243781" y="6159880"/>
                          </a:cubicBezTo>
                          <a:cubicBezTo>
                            <a:pt x="5065228" y="6160156"/>
                            <a:pt x="4923915" y="6114634"/>
                            <a:pt x="4673898" y="6159880"/>
                          </a:cubicBezTo>
                          <a:cubicBezTo>
                            <a:pt x="4423881" y="6205126"/>
                            <a:pt x="4460973" y="6145355"/>
                            <a:pt x="4297775" y="6159880"/>
                          </a:cubicBezTo>
                          <a:cubicBezTo>
                            <a:pt x="4134577" y="6174405"/>
                            <a:pt x="3826435" y="6143641"/>
                            <a:pt x="3534132" y="6159880"/>
                          </a:cubicBezTo>
                          <a:cubicBezTo>
                            <a:pt x="3241829" y="6176119"/>
                            <a:pt x="3380886" y="6152253"/>
                            <a:pt x="3254889" y="6159880"/>
                          </a:cubicBezTo>
                          <a:cubicBezTo>
                            <a:pt x="3128892" y="6167507"/>
                            <a:pt x="2755260" y="6135915"/>
                            <a:pt x="2588126" y="6159880"/>
                          </a:cubicBezTo>
                          <a:cubicBezTo>
                            <a:pt x="2420992" y="6183845"/>
                            <a:pt x="2155467" y="6137076"/>
                            <a:pt x="1824483" y="6159880"/>
                          </a:cubicBezTo>
                          <a:cubicBezTo>
                            <a:pt x="1493499" y="6182684"/>
                            <a:pt x="1384429" y="6138133"/>
                            <a:pt x="1026647" y="6159880"/>
                          </a:cubicBezTo>
                          <a:cubicBezTo>
                            <a:pt x="571119" y="6069671"/>
                            <a:pt x="13198" y="5791545"/>
                            <a:pt x="0" y="5133233"/>
                          </a:cubicBezTo>
                          <a:cubicBezTo>
                            <a:pt x="-3272" y="4990527"/>
                            <a:pt x="10837" y="4675746"/>
                            <a:pt x="0" y="4505512"/>
                          </a:cubicBezTo>
                          <a:cubicBezTo>
                            <a:pt x="-10837" y="4335278"/>
                            <a:pt x="49614" y="4177028"/>
                            <a:pt x="0" y="3877791"/>
                          </a:cubicBezTo>
                          <a:cubicBezTo>
                            <a:pt x="-49614" y="3578554"/>
                            <a:pt x="1803" y="3532300"/>
                            <a:pt x="0" y="3209004"/>
                          </a:cubicBezTo>
                          <a:cubicBezTo>
                            <a:pt x="-1803" y="2885708"/>
                            <a:pt x="12032" y="2885428"/>
                            <a:pt x="0" y="2581283"/>
                          </a:cubicBezTo>
                          <a:cubicBezTo>
                            <a:pt x="-12032" y="2277138"/>
                            <a:pt x="66074" y="2244655"/>
                            <a:pt x="0" y="1912496"/>
                          </a:cubicBezTo>
                          <a:cubicBezTo>
                            <a:pt x="-66074" y="1580337"/>
                            <a:pt x="52253" y="1209165"/>
                            <a:pt x="0" y="1026647"/>
                          </a:cubicBezTo>
                          <a:close/>
                        </a:path>
                        <a:path w="11741304" h="6159880" stroke="0" extrusionOk="0">
                          <a:moveTo>
                            <a:pt x="0" y="1026647"/>
                          </a:moveTo>
                          <a:cubicBezTo>
                            <a:pt x="-7393" y="507934"/>
                            <a:pt x="447854" y="3205"/>
                            <a:pt x="1026647" y="0"/>
                          </a:cubicBezTo>
                          <a:cubicBezTo>
                            <a:pt x="1344744" y="-49292"/>
                            <a:pt x="1451548" y="50311"/>
                            <a:pt x="1790290" y="0"/>
                          </a:cubicBezTo>
                          <a:cubicBezTo>
                            <a:pt x="2129032" y="-50311"/>
                            <a:pt x="2140556" y="61625"/>
                            <a:pt x="2457053" y="0"/>
                          </a:cubicBezTo>
                          <a:cubicBezTo>
                            <a:pt x="2773550" y="-61625"/>
                            <a:pt x="2745728" y="33982"/>
                            <a:pt x="2833176" y="0"/>
                          </a:cubicBezTo>
                          <a:cubicBezTo>
                            <a:pt x="2920624" y="-33982"/>
                            <a:pt x="3422531" y="52043"/>
                            <a:pt x="3596819" y="0"/>
                          </a:cubicBezTo>
                          <a:cubicBezTo>
                            <a:pt x="3771107" y="-52043"/>
                            <a:pt x="3783818" y="8784"/>
                            <a:pt x="3876062" y="0"/>
                          </a:cubicBezTo>
                          <a:cubicBezTo>
                            <a:pt x="3968306" y="-8784"/>
                            <a:pt x="4092788" y="26524"/>
                            <a:pt x="4155304" y="0"/>
                          </a:cubicBezTo>
                          <a:cubicBezTo>
                            <a:pt x="4217820" y="-26524"/>
                            <a:pt x="4444115" y="37566"/>
                            <a:pt x="4628307" y="0"/>
                          </a:cubicBezTo>
                          <a:cubicBezTo>
                            <a:pt x="4812499" y="-37566"/>
                            <a:pt x="4901150" y="21982"/>
                            <a:pt x="5004430" y="0"/>
                          </a:cubicBezTo>
                          <a:cubicBezTo>
                            <a:pt x="5107710" y="-21982"/>
                            <a:pt x="5167153" y="21241"/>
                            <a:pt x="5283673" y="0"/>
                          </a:cubicBezTo>
                          <a:cubicBezTo>
                            <a:pt x="5400193" y="-21241"/>
                            <a:pt x="5434246" y="25871"/>
                            <a:pt x="5562915" y="0"/>
                          </a:cubicBezTo>
                          <a:cubicBezTo>
                            <a:pt x="5691584" y="-25871"/>
                            <a:pt x="5959942" y="2560"/>
                            <a:pt x="6229678" y="0"/>
                          </a:cubicBezTo>
                          <a:cubicBezTo>
                            <a:pt x="6499414" y="-2560"/>
                            <a:pt x="6597006" y="23393"/>
                            <a:pt x="6702681" y="0"/>
                          </a:cubicBezTo>
                          <a:cubicBezTo>
                            <a:pt x="6808356" y="-23393"/>
                            <a:pt x="7148300" y="79557"/>
                            <a:pt x="7369444" y="0"/>
                          </a:cubicBezTo>
                          <a:cubicBezTo>
                            <a:pt x="7590588" y="-79557"/>
                            <a:pt x="7709002" y="43945"/>
                            <a:pt x="8036207" y="0"/>
                          </a:cubicBezTo>
                          <a:cubicBezTo>
                            <a:pt x="8363412" y="-43945"/>
                            <a:pt x="8227747" y="7522"/>
                            <a:pt x="8315450" y="0"/>
                          </a:cubicBezTo>
                          <a:cubicBezTo>
                            <a:pt x="8403153" y="-7522"/>
                            <a:pt x="8719870" y="14170"/>
                            <a:pt x="8885333" y="0"/>
                          </a:cubicBezTo>
                          <a:cubicBezTo>
                            <a:pt x="9050796" y="-14170"/>
                            <a:pt x="9203732" y="28154"/>
                            <a:pt x="9455216" y="0"/>
                          </a:cubicBezTo>
                          <a:cubicBezTo>
                            <a:pt x="9706700" y="-28154"/>
                            <a:pt x="9723703" y="6749"/>
                            <a:pt x="9831338" y="0"/>
                          </a:cubicBezTo>
                          <a:cubicBezTo>
                            <a:pt x="9938973" y="-6749"/>
                            <a:pt x="10418500" y="81960"/>
                            <a:pt x="10714657" y="0"/>
                          </a:cubicBezTo>
                          <a:cubicBezTo>
                            <a:pt x="11346828" y="-39779"/>
                            <a:pt x="11818531" y="547788"/>
                            <a:pt x="11741304" y="1026647"/>
                          </a:cubicBezTo>
                          <a:cubicBezTo>
                            <a:pt x="11782781" y="1321154"/>
                            <a:pt x="11737329" y="1447837"/>
                            <a:pt x="11741304" y="1654368"/>
                          </a:cubicBezTo>
                          <a:cubicBezTo>
                            <a:pt x="11745279" y="1860899"/>
                            <a:pt x="11711549" y="2061590"/>
                            <a:pt x="11741304" y="2282089"/>
                          </a:cubicBezTo>
                          <a:cubicBezTo>
                            <a:pt x="11771059" y="2502588"/>
                            <a:pt x="11717258" y="2558615"/>
                            <a:pt x="11741304" y="2745547"/>
                          </a:cubicBezTo>
                          <a:cubicBezTo>
                            <a:pt x="11765350" y="2932479"/>
                            <a:pt x="11730890" y="3095099"/>
                            <a:pt x="11741304" y="3414333"/>
                          </a:cubicBezTo>
                          <a:cubicBezTo>
                            <a:pt x="11751718" y="3733567"/>
                            <a:pt x="11672142" y="3808304"/>
                            <a:pt x="11741304" y="4083120"/>
                          </a:cubicBezTo>
                          <a:cubicBezTo>
                            <a:pt x="11810466" y="4357936"/>
                            <a:pt x="11693970" y="4346167"/>
                            <a:pt x="11741304" y="4587644"/>
                          </a:cubicBezTo>
                          <a:cubicBezTo>
                            <a:pt x="11788638" y="4829121"/>
                            <a:pt x="11695800" y="5004696"/>
                            <a:pt x="11741304" y="5133233"/>
                          </a:cubicBezTo>
                          <a:cubicBezTo>
                            <a:pt x="11772375" y="5557182"/>
                            <a:pt x="11299734" y="6216663"/>
                            <a:pt x="10714657" y="6159880"/>
                          </a:cubicBezTo>
                          <a:cubicBezTo>
                            <a:pt x="10494776" y="6160210"/>
                            <a:pt x="10258745" y="6144266"/>
                            <a:pt x="9951014" y="6159880"/>
                          </a:cubicBezTo>
                          <a:cubicBezTo>
                            <a:pt x="9643283" y="6175494"/>
                            <a:pt x="9681749" y="6145421"/>
                            <a:pt x="9574891" y="6159880"/>
                          </a:cubicBezTo>
                          <a:cubicBezTo>
                            <a:pt x="9468033" y="6174339"/>
                            <a:pt x="9378902" y="6134589"/>
                            <a:pt x="9198768" y="6159880"/>
                          </a:cubicBezTo>
                          <a:cubicBezTo>
                            <a:pt x="9018634" y="6185171"/>
                            <a:pt x="9035945" y="6129567"/>
                            <a:pt x="8919526" y="6159880"/>
                          </a:cubicBezTo>
                          <a:cubicBezTo>
                            <a:pt x="8803107" y="6190193"/>
                            <a:pt x="8679322" y="6115796"/>
                            <a:pt x="8543403" y="6159880"/>
                          </a:cubicBezTo>
                          <a:cubicBezTo>
                            <a:pt x="8407484" y="6203964"/>
                            <a:pt x="8200866" y="6107334"/>
                            <a:pt x="8070400" y="6159880"/>
                          </a:cubicBezTo>
                          <a:cubicBezTo>
                            <a:pt x="7939934" y="6212426"/>
                            <a:pt x="7696420" y="6152097"/>
                            <a:pt x="7500517" y="6159880"/>
                          </a:cubicBezTo>
                          <a:cubicBezTo>
                            <a:pt x="7304614" y="6167663"/>
                            <a:pt x="7210747" y="6096673"/>
                            <a:pt x="6930634" y="6159880"/>
                          </a:cubicBezTo>
                          <a:cubicBezTo>
                            <a:pt x="6650521" y="6223087"/>
                            <a:pt x="6423426" y="6146989"/>
                            <a:pt x="6263871" y="6159880"/>
                          </a:cubicBezTo>
                          <a:cubicBezTo>
                            <a:pt x="6104316" y="6172771"/>
                            <a:pt x="6019421" y="6118561"/>
                            <a:pt x="5887748" y="6159880"/>
                          </a:cubicBezTo>
                          <a:cubicBezTo>
                            <a:pt x="5756075" y="6201199"/>
                            <a:pt x="5710788" y="6138141"/>
                            <a:pt x="5608506" y="6159880"/>
                          </a:cubicBezTo>
                          <a:cubicBezTo>
                            <a:pt x="5506224" y="6181619"/>
                            <a:pt x="5247702" y="6135548"/>
                            <a:pt x="4941743" y="6159880"/>
                          </a:cubicBezTo>
                          <a:cubicBezTo>
                            <a:pt x="4635784" y="6184212"/>
                            <a:pt x="4678989" y="6107293"/>
                            <a:pt x="4468740" y="6159880"/>
                          </a:cubicBezTo>
                          <a:cubicBezTo>
                            <a:pt x="4258491" y="6212467"/>
                            <a:pt x="4116468" y="6114772"/>
                            <a:pt x="3801977" y="6159880"/>
                          </a:cubicBezTo>
                          <a:cubicBezTo>
                            <a:pt x="3487486" y="6204988"/>
                            <a:pt x="3505914" y="6155641"/>
                            <a:pt x="3232094" y="6159880"/>
                          </a:cubicBezTo>
                          <a:cubicBezTo>
                            <a:pt x="2958274" y="6164119"/>
                            <a:pt x="3024448" y="6155510"/>
                            <a:pt x="2952851" y="6159880"/>
                          </a:cubicBezTo>
                          <a:cubicBezTo>
                            <a:pt x="2881254" y="6164250"/>
                            <a:pt x="2504316" y="6149100"/>
                            <a:pt x="2286088" y="6159880"/>
                          </a:cubicBezTo>
                          <a:cubicBezTo>
                            <a:pt x="2067860" y="6170660"/>
                            <a:pt x="2004700" y="6128985"/>
                            <a:pt x="1813085" y="6159880"/>
                          </a:cubicBezTo>
                          <a:cubicBezTo>
                            <a:pt x="1621470" y="6190775"/>
                            <a:pt x="1378289" y="6127818"/>
                            <a:pt x="1026647" y="6159880"/>
                          </a:cubicBezTo>
                          <a:cubicBezTo>
                            <a:pt x="461609" y="6135276"/>
                            <a:pt x="-45305" y="5751267"/>
                            <a:pt x="0" y="5133233"/>
                          </a:cubicBezTo>
                          <a:cubicBezTo>
                            <a:pt x="-54828" y="4938721"/>
                            <a:pt x="51250" y="4799296"/>
                            <a:pt x="0" y="4669775"/>
                          </a:cubicBezTo>
                          <a:cubicBezTo>
                            <a:pt x="-51250" y="4540254"/>
                            <a:pt x="9303" y="4337359"/>
                            <a:pt x="0" y="4206318"/>
                          </a:cubicBezTo>
                          <a:cubicBezTo>
                            <a:pt x="-9303" y="4075277"/>
                            <a:pt x="52547" y="3728910"/>
                            <a:pt x="0" y="3578597"/>
                          </a:cubicBezTo>
                          <a:cubicBezTo>
                            <a:pt x="-52547" y="3428284"/>
                            <a:pt x="47601" y="3317013"/>
                            <a:pt x="0" y="3074073"/>
                          </a:cubicBezTo>
                          <a:cubicBezTo>
                            <a:pt x="-47601" y="2831133"/>
                            <a:pt x="40310" y="2627678"/>
                            <a:pt x="0" y="2487418"/>
                          </a:cubicBezTo>
                          <a:cubicBezTo>
                            <a:pt x="-40310" y="2347159"/>
                            <a:pt x="13789" y="2053654"/>
                            <a:pt x="0" y="1900763"/>
                          </a:cubicBezTo>
                          <a:cubicBezTo>
                            <a:pt x="-13789" y="1747873"/>
                            <a:pt x="59964" y="1291052"/>
                            <a:pt x="0" y="1026647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3" name="Flowchart: Manual Operation 22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4" name="Flowchart: Manual Operation 23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" name="Flowchart: Manual Operation 24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6" name="Flowchart: Manual Operation 25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8" name="Flowchart: Manual Operation 27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B040316F-6C4C-4028-B3DE-61EC906B5E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47096" y="3520751"/>
            <a:ext cx="2094608" cy="33653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14A4D24-BDE0-6927-B1DD-127EF0909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832" y="704172"/>
            <a:ext cx="10302421" cy="420749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67B8274-331F-5E5E-70A3-D66BD4D97FF2}"/>
              </a:ext>
            </a:extLst>
          </p:cNvPr>
          <p:cNvSpPr/>
          <p:nvPr/>
        </p:nvSpPr>
        <p:spPr>
          <a:xfrm>
            <a:off x="1909412" y="4690987"/>
            <a:ext cx="551150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Góc A là góc vuông</a:t>
            </a:r>
          </a:p>
          <a:p>
            <a:pPr algn="ctr"/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Góc D là góc vuông</a:t>
            </a:r>
            <a:endParaRPr lang="en-US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3277ED4-A515-C19A-60D2-825373EC60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450613" y="1178841"/>
            <a:ext cx="2268535" cy="241839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3EF9B14-D27F-6992-CD15-ECC4430684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855704" y="2727343"/>
            <a:ext cx="2268535" cy="241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78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38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590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Chúc các em</a:t>
            </a:r>
            <a:b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32569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383835" y="772768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3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779332" y="1665027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41632453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53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Luyện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tập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17" name="图片 3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18" name="图片 3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19" name="图片 3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20" name="图片 3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21" name="图片 3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22" name="图片 3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E7E4E9B-F008-474D-9258-2FCBA5A14260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1347817" y="733353"/>
            <a:chExt cx="9288099" cy="367280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C503FCB-B251-4126-A1B5-F7F96F70600F}"/>
                </a:ext>
              </a:extLst>
            </p:cNvPr>
            <p:cNvGrpSpPr/>
            <p:nvPr/>
          </p:nvGrpSpPr>
          <p:grpSpPr>
            <a:xfrm>
              <a:off x="1347817" y="733353"/>
              <a:ext cx="9288099" cy="3672809"/>
              <a:chOff x="910" y="3356"/>
              <a:chExt cx="7234" cy="4494"/>
            </a:xfrm>
          </p:grpSpPr>
          <p:pic>
            <p:nvPicPr>
              <p:cNvPr id="26" name="图片 1">
                <a:extLst>
                  <a:ext uri="{FF2B5EF4-FFF2-40B4-BE49-F238E27FC236}">
                    <a16:creationId xmlns:a16="http://schemas.microsoft.com/office/drawing/2014/main" id="{F7F339A5-DE89-4F53-AEAD-19F5A48432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r="55763"/>
              <a:stretch>
                <a:fillRect/>
              </a:stretch>
            </p:blipFill>
            <p:spPr>
              <a:xfrm>
                <a:off x="910" y="3356"/>
                <a:ext cx="3665" cy="4495"/>
              </a:xfrm>
              <a:prstGeom prst="rect">
                <a:avLst/>
              </a:prstGeom>
            </p:spPr>
          </p:pic>
          <p:pic>
            <p:nvPicPr>
              <p:cNvPr id="27" name="图片 1">
                <a:extLst>
                  <a:ext uri="{FF2B5EF4-FFF2-40B4-BE49-F238E27FC236}">
                    <a16:creationId xmlns:a16="http://schemas.microsoft.com/office/drawing/2014/main" id="{786774F9-083F-46DB-B6EC-8FDAC238F9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r="55763"/>
              <a:stretch>
                <a:fillRect/>
              </a:stretch>
            </p:blipFill>
            <p:spPr>
              <a:xfrm flipH="1">
                <a:off x="4480" y="3356"/>
                <a:ext cx="3665" cy="4495"/>
              </a:xfrm>
              <a:prstGeom prst="rect">
                <a:avLst/>
              </a:prstGeom>
            </p:spPr>
          </p:pic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9D97273-EA26-4B75-992E-E45275B6E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94108" y="1394509"/>
              <a:ext cx="7049855" cy="1641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794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50866"/>
          </a:xfrm>
          <a:prstGeom prst="rect">
            <a:avLst/>
          </a:prstGeom>
        </p:spPr>
      </p:pic>
      <p:pic>
        <p:nvPicPr>
          <p:cNvPr id="21" name="Picture 20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22" name="Picture 2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23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03276" y="2788869"/>
            <a:ext cx="1938921" cy="27721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159280" y="1774090"/>
            <a:ext cx="1588232" cy="2579054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28" name="Left Arrow 27">
            <a:hlinkClick r:id="rId8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  <p:pic>
        <p:nvPicPr>
          <p:cNvPr id="30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70114" y="267648"/>
            <a:ext cx="828517" cy="828517"/>
          </a:xfrm>
          <a:prstGeom prst="rect">
            <a:avLst/>
          </a:prstGeom>
        </p:spPr>
      </p:pic>
      <p:sp>
        <p:nvSpPr>
          <p:cNvPr id="31" name="Rounded Rectangle 30">
            <a:hlinkClick r:id="rId5" action="ppaction://hlinksldjump"/>
          </p:cNvPr>
          <p:cNvSpPr/>
          <p:nvPr/>
        </p:nvSpPr>
        <p:spPr>
          <a:xfrm>
            <a:off x="147782" y="6059055"/>
            <a:ext cx="1727200" cy="7001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24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25610" numSld="4" showWhenStopped="0">
                <p:cTn id="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4" name="Left Arrow 23">
            <a:hlinkClick r:id="rId3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654F46-53C2-4B8F-9BD0-7E0F1EE6CB9E}"/>
              </a:ext>
            </a:extLst>
          </p:cNvPr>
          <p:cNvGrpSpPr/>
          <p:nvPr/>
        </p:nvGrpSpPr>
        <p:grpSpPr>
          <a:xfrm>
            <a:off x="2780887" y="2828823"/>
            <a:ext cx="7228874" cy="1200353"/>
            <a:chOff x="3838136" y="5535727"/>
            <a:chExt cx="7228874" cy="1200353"/>
          </a:xfrm>
        </p:grpSpPr>
        <p:sp>
          <p:nvSpPr>
            <p:cNvPr id="26" name="Rounded Rectangle 25"/>
            <p:cNvSpPr/>
            <p:nvPr/>
          </p:nvSpPr>
          <p:spPr>
            <a:xfrm>
              <a:off x="4438436" y="5535727"/>
              <a:ext cx="6393410" cy="1182981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838136" y="5714524"/>
              <a:ext cx="7228874" cy="102155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…………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8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590550" y="455754"/>
            <a:ext cx="11010900" cy="1754326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custGeom>
                    <a:avLst/>
                    <a:gdLst>
                      <a:gd name="connsiteX0" fmla="*/ 0 w 11010900"/>
                      <a:gd name="connsiteY0" fmla="*/ 292392 h 1754326"/>
                      <a:gd name="connsiteX1" fmla="*/ 273136 w 11010900"/>
                      <a:gd name="connsiteY1" fmla="*/ 0 h 1754326"/>
                      <a:gd name="connsiteX2" fmla="*/ 973460 w 11010900"/>
                      <a:gd name="connsiteY2" fmla="*/ 0 h 1754326"/>
                      <a:gd name="connsiteX3" fmla="*/ 1673786 w 11010900"/>
                      <a:gd name="connsiteY3" fmla="*/ 0 h 1754326"/>
                      <a:gd name="connsiteX4" fmla="*/ 2583403 w 11010900"/>
                      <a:gd name="connsiteY4" fmla="*/ 0 h 1754326"/>
                      <a:gd name="connsiteX5" fmla="*/ 3493020 w 11010900"/>
                      <a:gd name="connsiteY5" fmla="*/ 0 h 1754326"/>
                      <a:gd name="connsiteX6" fmla="*/ 3984054 w 11010900"/>
                      <a:gd name="connsiteY6" fmla="*/ 0 h 1754326"/>
                      <a:gd name="connsiteX7" fmla="*/ 4475087 w 11010900"/>
                      <a:gd name="connsiteY7" fmla="*/ 0 h 1754326"/>
                      <a:gd name="connsiteX8" fmla="*/ 4966118 w 11010900"/>
                      <a:gd name="connsiteY8" fmla="*/ 0 h 1754326"/>
                      <a:gd name="connsiteX9" fmla="*/ 5561797 w 11010900"/>
                      <a:gd name="connsiteY9" fmla="*/ 0 h 1754326"/>
                      <a:gd name="connsiteX10" fmla="*/ 6471415 w 11010900"/>
                      <a:gd name="connsiteY10" fmla="*/ 0 h 1754326"/>
                      <a:gd name="connsiteX11" fmla="*/ 6962448 w 11010900"/>
                      <a:gd name="connsiteY11" fmla="*/ 0 h 1754326"/>
                      <a:gd name="connsiteX12" fmla="*/ 7662773 w 11010900"/>
                      <a:gd name="connsiteY12" fmla="*/ 0 h 1754326"/>
                      <a:gd name="connsiteX13" fmla="*/ 8258452 w 11010900"/>
                      <a:gd name="connsiteY13" fmla="*/ 0 h 1754326"/>
                      <a:gd name="connsiteX14" fmla="*/ 8958777 w 11010900"/>
                      <a:gd name="connsiteY14" fmla="*/ 0 h 1754326"/>
                      <a:gd name="connsiteX15" fmla="*/ 9554456 w 11010900"/>
                      <a:gd name="connsiteY15" fmla="*/ 0 h 1754326"/>
                      <a:gd name="connsiteX16" fmla="*/ 10737763 w 11010900"/>
                      <a:gd name="connsiteY16" fmla="*/ 0 h 1754326"/>
                      <a:gd name="connsiteX17" fmla="*/ 11010900 w 11010900"/>
                      <a:gd name="connsiteY17" fmla="*/ 292392 h 1754326"/>
                      <a:gd name="connsiteX18" fmla="*/ 11010900 w 11010900"/>
                      <a:gd name="connsiteY18" fmla="*/ 888858 h 1754326"/>
                      <a:gd name="connsiteX19" fmla="*/ 11010900 w 11010900"/>
                      <a:gd name="connsiteY19" fmla="*/ 1461933 h 1754326"/>
                      <a:gd name="connsiteX20" fmla="*/ 10737763 w 11010900"/>
                      <a:gd name="connsiteY20" fmla="*/ 1754326 h 1754326"/>
                      <a:gd name="connsiteX21" fmla="*/ 9723500 w 11010900"/>
                      <a:gd name="connsiteY21" fmla="*/ 1754326 h 1754326"/>
                      <a:gd name="connsiteX22" fmla="*/ 8709235 w 11010900"/>
                      <a:gd name="connsiteY22" fmla="*/ 1754326 h 1754326"/>
                      <a:gd name="connsiteX23" fmla="*/ 7694972 w 11010900"/>
                      <a:gd name="connsiteY23" fmla="*/ 1754326 h 1754326"/>
                      <a:gd name="connsiteX24" fmla="*/ 7099293 w 11010900"/>
                      <a:gd name="connsiteY24" fmla="*/ 1754326 h 1754326"/>
                      <a:gd name="connsiteX25" fmla="*/ 6085029 w 11010900"/>
                      <a:gd name="connsiteY25" fmla="*/ 1754326 h 1754326"/>
                      <a:gd name="connsiteX26" fmla="*/ 5280057 w 11010900"/>
                      <a:gd name="connsiteY26" fmla="*/ 1754326 h 1754326"/>
                      <a:gd name="connsiteX27" fmla="*/ 4789025 w 11010900"/>
                      <a:gd name="connsiteY27" fmla="*/ 1754326 h 1754326"/>
                      <a:gd name="connsiteX28" fmla="*/ 3774761 w 11010900"/>
                      <a:gd name="connsiteY28" fmla="*/ 1754326 h 1754326"/>
                      <a:gd name="connsiteX29" fmla="*/ 2760497 w 11010900"/>
                      <a:gd name="connsiteY29" fmla="*/ 1754326 h 1754326"/>
                      <a:gd name="connsiteX30" fmla="*/ 1850879 w 11010900"/>
                      <a:gd name="connsiteY30" fmla="*/ 1754326 h 1754326"/>
                      <a:gd name="connsiteX31" fmla="*/ 273136 w 11010900"/>
                      <a:gd name="connsiteY31" fmla="*/ 1754326 h 1754326"/>
                      <a:gd name="connsiteX32" fmla="*/ 0 w 11010900"/>
                      <a:gd name="connsiteY32" fmla="*/ 1461933 h 1754326"/>
                      <a:gd name="connsiteX33" fmla="*/ 0 w 11010900"/>
                      <a:gd name="connsiteY33" fmla="*/ 865467 h 1754326"/>
                      <a:gd name="connsiteX34" fmla="*/ 0 w 11010900"/>
                      <a:gd name="connsiteY34" fmla="*/ 292392 h 1754326"/>
                      <a:gd name="connsiteX0" fmla="*/ 0 w 11010900"/>
                      <a:gd name="connsiteY0" fmla="*/ 292392 h 1754326"/>
                      <a:gd name="connsiteX1" fmla="*/ 273136 w 11010900"/>
                      <a:gd name="connsiteY1" fmla="*/ 0 h 1754326"/>
                      <a:gd name="connsiteX2" fmla="*/ 1182753 w 11010900"/>
                      <a:gd name="connsiteY2" fmla="*/ 0 h 1754326"/>
                      <a:gd name="connsiteX3" fmla="*/ 2092371 w 11010900"/>
                      <a:gd name="connsiteY3" fmla="*/ 0 h 1754326"/>
                      <a:gd name="connsiteX4" fmla="*/ 3001989 w 11010900"/>
                      <a:gd name="connsiteY4" fmla="*/ 0 h 1754326"/>
                      <a:gd name="connsiteX5" fmla="*/ 4016252 w 11010900"/>
                      <a:gd name="connsiteY5" fmla="*/ 0 h 1754326"/>
                      <a:gd name="connsiteX6" fmla="*/ 4611931 w 11010900"/>
                      <a:gd name="connsiteY6" fmla="*/ 0 h 1754326"/>
                      <a:gd name="connsiteX7" fmla="*/ 5416903 w 11010900"/>
                      <a:gd name="connsiteY7" fmla="*/ 0 h 1754326"/>
                      <a:gd name="connsiteX8" fmla="*/ 6117228 w 11010900"/>
                      <a:gd name="connsiteY8" fmla="*/ 0 h 1754326"/>
                      <a:gd name="connsiteX9" fmla="*/ 6712907 w 11010900"/>
                      <a:gd name="connsiteY9" fmla="*/ 0 h 1754326"/>
                      <a:gd name="connsiteX10" fmla="*/ 7622524 w 11010900"/>
                      <a:gd name="connsiteY10" fmla="*/ 0 h 1754326"/>
                      <a:gd name="connsiteX11" fmla="*/ 8113556 w 11010900"/>
                      <a:gd name="connsiteY11" fmla="*/ 0 h 1754326"/>
                      <a:gd name="connsiteX12" fmla="*/ 8604589 w 11010900"/>
                      <a:gd name="connsiteY12" fmla="*/ 0 h 1754326"/>
                      <a:gd name="connsiteX13" fmla="*/ 9514207 w 11010900"/>
                      <a:gd name="connsiteY13" fmla="*/ 0 h 1754326"/>
                      <a:gd name="connsiteX14" fmla="*/ 10737763 w 11010900"/>
                      <a:gd name="connsiteY14" fmla="*/ 0 h 1754326"/>
                      <a:gd name="connsiteX15" fmla="*/ 11010900 w 11010900"/>
                      <a:gd name="connsiteY15" fmla="*/ 292392 h 1754326"/>
                      <a:gd name="connsiteX16" fmla="*/ 11010900 w 11010900"/>
                      <a:gd name="connsiteY16" fmla="*/ 865467 h 1754326"/>
                      <a:gd name="connsiteX17" fmla="*/ 11010900 w 11010900"/>
                      <a:gd name="connsiteY17" fmla="*/ 1461933 h 1754326"/>
                      <a:gd name="connsiteX18" fmla="*/ 10737763 w 11010900"/>
                      <a:gd name="connsiteY18" fmla="*/ 1754326 h 1754326"/>
                      <a:gd name="connsiteX19" fmla="*/ 9828146 w 11010900"/>
                      <a:gd name="connsiteY19" fmla="*/ 1754326 h 1754326"/>
                      <a:gd name="connsiteX20" fmla="*/ 9232467 w 11010900"/>
                      <a:gd name="connsiteY20" fmla="*/ 1754326 h 1754326"/>
                      <a:gd name="connsiteX21" fmla="*/ 8636788 w 11010900"/>
                      <a:gd name="connsiteY21" fmla="*/ 1754326 h 1754326"/>
                      <a:gd name="connsiteX22" fmla="*/ 7831817 w 11010900"/>
                      <a:gd name="connsiteY22" fmla="*/ 1754326 h 1754326"/>
                      <a:gd name="connsiteX23" fmla="*/ 7026845 w 11010900"/>
                      <a:gd name="connsiteY23" fmla="*/ 1754326 h 1754326"/>
                      <a:gd name="connsiteX24" fmla="*/ 6535812 w 11010900"/>
                      <a:gd name="connsiteY24" fmla="*/ 1754326 h 1754326"/>
                      <a:gd name="connsiteX25" fmla="*/ 5940133 w 11010900"/>
                      <a:gd name="connsiteY25" fmla="*/ 1754326 h 1754326"/>
                      <a:gd name="connsiteX26" fmla="*/ 5449102 w 11010900"/>
                      <a:gd name="connsiteY26" fmla="*/ 1754326 h 1754326"/>
                      <a:gd name="connsiteX27" fmla="*/ 4853423 w 11010900"/>
                      <a:gd name="connsiteY27" fmla="*/ 1754326 h 1754326"/>
                      <a:gd name="connsiteX28" fmla="*/ 3943805 w 11010900"/>
                      <a:gd name="connsiteY28" fmla="*/ 1754326 h 1754326"/>
                      <a:gd name="connsiteX29" fmla="*/ 3348126 w 11010900"/>
                      <a:gd name="connsiteY29" fmla="*/ 1754326 h 1754326"/>
                      <a:gd name="connsiteX30" fmla="*/ 2543156 w 11010900"/>
                      <a:gd name="connsiteY30" fmla="*/ 1754326 h 1754326"/>
                      <a:gd name="connsiteX31" fmla="*/ 1842829 w 11010900"/>
                      <a:gd name="connsiteY31" fmla="*/ 1754326 h 1754326"/>
                      <a:gd name="connsiteX32" fmla="*/ 1247150 w 11010900"/>
                      <a:gd name="connsiteY32" fmla="*/ 1754326 h 1754326"/>
                      <a:gd name="connsiteX33" fmla="*/ 273136 w 11010900"/>
                      <a:gd name="connsiteY33" fmla="*/ 1754326 h 1754326"/>
                      <a:gd name="connsiteX34" fmla="*/ 0 w 11010900"/>
                      <a:gd name="connsiteY34" fmla="*/ 1461933 h 1754326"/>
                      <a:gd name="connsiteX35" fmla="*/ 0 w 11010900"/>
                      <a:gd name="connsiteY35" fmla="*/ 912249 h 1754326"/>
                      <a:gd name="connsiteX36" fmla="*/ 0 w 11010900"/>
                      <a:gd name="connsiteY36" fmla="*/ 292392 h 17543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11010900" h="1754326" fill="none" extrusionOk="0">
                        <a:moveTo>
                          <a:pt x="0" y="292392"/>
                        </a:moveTo>
                        <a:cubicBezTo>
                          <a:pt x="3131" y="113525"/>
                          <a:pt x="129901" y="41703"/>
                          <a:pt x="273136" y="0"/>
                        </a:cubicBezTo>
                        <a:cubicBezTo>
                          <a:pt x="499004" y="-113156"/>
                          <a:pt x="641088" y="98895"/>
                          <a:pt x="973460" y="0"/>
                        </a:cubicBezTo>
                        <a:cubicBezTo>
                          <a:pt x="1241384" y="-73195"/>
                          <a:pt x="1338331" y="32610"/>
                          <a:pt x="1673786" y="0"/>
                        </a:cubicBezTo>
                        <a:cubicBezTo>
                          <a:pt x="2028936" y="-59683"/>
                          <a:pt x="2318264" y="97038"/>
                          <a:pt x="2583403" y="0"/>
                        </a:cubicBezTo>
                        <a:cubicBezTo>
                          <a:pt x="2826933" y="-142084"/>
                          <a:pt x="3075486" y="98675"/>
                          <a:pt x="3493020" y="0"/>
                        </a:cubicBezTo>
                        <a:cubicBezTo>
                          <a:pt x="3845682" y="-98682"/>
                          <a:pt x="3860285" y="34674"/>
                          <a:pt x="3984054" y="0"/>
                        </a:cubicBezTo>
                        <a:cubicBezTo>
                          <a:pt x="4174264" y="-20251"/>
                          <a:pt x="4284193" y="88054"/>
                          <a:pt x="4475087" y="0"/>
                        </a:cubicBezTo>
                        <a:cubicBezTo>
                          <a:pt x="4712561" y="-56792"/>
                          <a:pt x="4838244" y="21943"/>
                          <a:pt x="4966118" y="0"/>
                        </a:cubicBezTo>
                        <a:cubicBezTo>
                          <a:pt x="5067307" y="-30591"/>
                          <a:pt x="5352909" y="1520"/>
                          <a:pt x="5561797" y="0"/>
                        </a:cubicBezTo>
                        <a:cubicBezTo>
                          <a:pt x="5724690" y="-69409"/>
                          <a:pt x="6154126" y="42195"/>
                          <a:pt x="6471415" y="0"/>
                        </a:cubicBezTo>
                        <a:cubicBezTo>
                          <a:pt x="6759543" y="-73686"/>
                          <a:pt x="6828503" y="14244"/>
                          <a:pt x="6962448" y="0"/>
                        </a:cubicBezTo>
                        <a:cubicBezTo>
                          <a:pt x="7126385" y="-41073"/>
                          <a:pt x="7435336" y="29733"/>
                          <a:pt x="7662773" y="0"/>
                        </a:cubicBezTo>
                        <a:cubicBezTo>
                          <a:pt x="7891801" y="1284"/>
                          <a:pt x="8107008" y="20155"/>
                          <a:pt x="8258452" y="0"/>
                        </a:cubicBezTo>
                        <a:cubicBezTo>
                          <a:pt x="8404161" y="1973"/>
                          <a:pt x="8719386" y="20488"/>
                          <a:pt x="8958777" y="0"/>
                        </a:cubicBezTo>
                        <a:cubicBezTo>
                          <a:pt x="9212348" y="-37608"/>
                          <a:pt x="9359472" y="62208"/>
                          <a:pt x="9554456" y="0"/>
                        </a:cubicBezTo>
                        <a:cubicBezTo>
                          <a:pt x="9840946" y="-68593"/>
                          <a:pt x="10357841" y="141306"/>
                          <a:pt x="10737763" y="0"/>
                        </a:cubicBezTo>
                        <a:cubicBezTo>
                          <a:pt x="10858241" y="-1355"/>
                          <a:pt x="11001251" y="150779"/>
                          <a:pt x="11010900" y="292392"/>
                        </a:cubicBezTo>
                        <a:cubicBezTo>
                          <a:pt x="11041995" y="534030"/>
                          <a:pt x="10958289" y="763701"/>
                          <a:pt x="11010900" y="888858"/>
                        </a:cubicBezTo>
                        <a:cubicBezTo>
                          <a:pt x="11054491" y="1010651"/>
                          <a:pt x="10961034" y="1303565"/>
                          <a:pt x="11010900" y="1461933"/>
                        </a:cubicBezTo>
                        <a:cubicBezTo>
                          <a:pt x="10995184" y="1675612"/>
                          <a:pt x="10919309" y="1748023"/>
                          <a:pt x="10737763" y="1754326"/>
                        </a:cubicBezTo>
                        <a:cubicBezTo>
                          <a:pt x="10200255" y="1853266"/>
                          <a:pt x="10115285" y="1711978"/>
                          <a:pt x="9723500" y="1754326"/>
                        </a:cubicBezTo>
                        <a:cubicBezTo>
                          <a:pt x="9401871" y="1798674"/>
                          <a:pt x="9057549" y="1715217"/>
                          <a:pt x="8709235" y="1754326"/>
                        </a:cubicBezTo>
                        <a:cubicBezTo>
                          <a:pt x="8473805" y="1757029"/>
                          <a:pt x="8049948" y="1660738"/>
                          <a:pt x="7694972" y="1754326"/>
                        </a:cubicBezTo>
                        <a:cubicBezTo>
                          <a:pt x="7293511" y="1795354"/>
                          <a:pt x="7318894" y="1705543"/>
                          <a:pt x="7099293" y="1754326"/>
                        </a:cubicBezTo>
                        <a:cubicBezTo>
                          <a:pt x="6883256" y="1821609"/>
                          <a:pt x="6255870" y="1642607"/>
                          <a:pt x="6085029" y="1754326"/>
                        </a:cubicBezTo>
                        <a:cubicBezTo>
                          <a:pt x="5815549" y="1791356"/>
                          <a:pt x="5654853" y="1734760"/>
                          <a:pt x="5280057" y="1754326"/>
                        </a:cubicBezTo>
                        <a:cubicBezTo>
                          <a:pt x="4893582" y="1812126"/>
                          <a:pt x="4949104" y="1769081"/>
                          <a:pt x="4789025" y="1754326"/>
                        </a:cubicBezTo>
                        <a:cubicBezTo>
                          <a:pt x="4662103" y="1711658"/>
                          <a:pt x="4224154" y="1617266"/>
                          <a:pt x="3774761" y="1754326"/>
                        </a:cubicBezTo>
                        <a:cubicBezTo>
                          <a:pt x="3362308" y="1898244"/>
                          <a:pt x="3028560" y="1678028"/>
                          <a:pt x="2760497" y="1754326"/>
                        </a:cubicBezTo>
                        <a:cubicBezTo>
                          <a:pt x="2516047" y="1805800"/>
                          <a:pt x="2238940" y="1657054"/>
                          <a:pt x="1850879" y="1754326"/>
                        </a:cubicBezTo>
                        <a:cubicBezTo>
                          <a:pt x="1475034" y="1899964"/>
                          <a:pt x="1063404" y="1759515"/>
                          <a:pt x="273136" y="1754326"/>
                        </a:cubicBezTo>
                        <a:cubicBezTo>
                          <a:pt x="110722" y="1751906"/>
                          <a:pt x="3274" y="1616554"/>
                          <a:pt x="0" y="1461933"/>
                        </a:cubicBezTo>
                        <a:cubicBezTo>
                          <a:pt x="-46255" y="1227158"/>
                          <a:pt x="60577" y="1094721"/>
                          <a:pt x="0" y="865467"/>
                        </a:cubicBezTo>
                        <a:cubicBezTo>
                          <a:pt x="-41105" y="711937"/>
                          <a:pt x="12789" y="564302"/>
                          <a:pt x="0" y="292392"/>
                        </a:cubicBezTo>
                        <a:close/>
                      </a:path>
                      <a:path w="11010900" h="1754326" stroke="0" extrusionOk="0">
                        <a:moveTo>
                          <a:pt x="0" y="292392"/>
                        </a:moveTo>
                        <a:cubicBezTo>
                          <a:pt x="-6559" y="122797"/>
                          <a:pt x="168904" y="36422"/>
                          <a:pt x="273136" y="0"/>
                        </a:cubicBezTo>
                        <a:cubicBezTo>
                          <a:pt x="667692" y="-46227"/>
                          <a:pt x="935753" y="14789"/>
                          <a:pt x="1182753" y="0"/>
                        </a:cubicBezTo>
                        <a:cubicBezTo>
                          <a:pt x="1444317" y="-16176"/>
                          <a:pt x="1885443" y="5341"/>
                          <a:pt x="2092371" y="0"/>
                        </a:cubicBezTo>
                        <a:cubicBezTo>
                          <a:pt x="2271700" y="-5451"/>
                          <a:pt x="2834024" y="45207"/>
                          <a:pt x="3001989" y="0"/>
                        </a:cubicBezTo>
                        <a:cubicBezTo>
                          <a:pt x="3253829" y="-28976"/>
                          <a:pt x="3565550" y="138896"/>
                          <a:pt x="4016252" y="0"/>
                        </a:cubicBezTo>
                        <a:cubicBezTo>
                          <a:pt x="4501214" y="-95017"/>
                          <a:pt x="4418272" y="91503"/>
                          <a:pt x="4611931" y="0"/>
                        </a:cubicBezTo>
                        <a:cubicBezTo>
                          <a:pt x="4781183" y="-79948"/>
                          <a:pt x="5099479" y="77605"/>
                          <a:pt x="5416903" y="0"/>
                        </a:cubicBezTo>
                        <a:cubicBezTo>
                          <a:pt x="5749583" y="-53690"/>
                          <a:pt x="5964352" y="36884"/>
                          <a:pt x="6117228" y="0"/>
                        </a:cubicBezTo>
                        <a:cubicBezTo>
                          <a:pt x="6270497" y="-118099"/>
                          <a:pt x="6540431" y="9833"/>
                          <a:pt x="6712907" y="0"/>
                        </a:cubicBezTo>
                        <a:cubicBezTo>
                          <a:pt x="6851307" y="42526"/>
                          <a:pt x="7231566" y="64957"/>
                          <a:pt x="7622524" y="0"/>
                        </a:cubicBezTo>
                        <a:cubicBezTo>
                          <a:pt x="8024569" y="12108"/>
                          <a:pt x="7962894" y="43255"/>
                          <a:pt x="8113556" y="0"/>
                        </a:cubicBezTo>
                        <a:cubicBezTo>
                          <a:pt x="8263772" y="-15314"/>
                          <a:pt x="8362059" y="60178"/>
                          <a:pt x="8604589" y="0"/>
                        </a:cubicBezTo>
                        <a:cubicBezTo>
                          <a:pt x="8754270" y="36653"/>
                          <a:pt x="9124642" y="24202"/>
                          <a:pt x="9514207" y="0"/>
                        </a:cubicBezTo>
                        <a:cubicBezTo>
                          <a:pt x="9881892" y="-38111"/>
                          <a:pt x="10157430" y="197834"/>
                          <a:pt x="10737763" y="0"/>
                        </a:cubicBezTo>
                        <a:cubicBezTo>
                          <a:pt x="10949686" y="-15889"/>
                          <a:pt x="11012585" y="165056"/>
                          <a:pt x="11010900" y="292392"/>
                        </a:cubicBezTo>
                        <a:cubicBezTo>
                          <a:pt x="11018085" y="380236"/>
                          <a:pt x="10958514" y="569575"/>
                          <a:pt x="11010900" y="865467"/>
                        </a:cubicBezTo>
                        <a:cubicBezTo>
                          <a:pt x="11045454" y="1107188"/>
                          <a:pt x="10973349" y="1168251"/>
                          <a:pt x="11010900" y="1461933"/>
                        </a:cubicBezTo>
                        <a:cubicBezTo>
                          <a:pt x="10995173" y="1631432"/>
                          <a:pt x="10925796" y="1751190"/>
                          <a:pt x="10737763" y="1754326"/>
                        </a:cubicBezTo>
                        <a:cubicBezTo>
                          <a:pt x="10304017" y="1768622"/>
                          <a:pt x="10091819" y="1642178"/>
                          <a:pt x="9828146" y="1754326"/>
                        </a:cubicBezTo>
                        <a:cubicBezTo>
                          <a:pt x="9538268" y="1851458"/>
                          <a:pt x="9357139" y="1719419"/>
                          <a:pt x="9232467" y="1754326"/>
                        </a:cubicBezTo>
                        <a:cubicBezTo>
                          <a:pt x="9036793" y="1766533"/>
                          <a:pt x="8835903" y="1731245"/>
                          <a:pt x="8636788" y="1754326"/>
                        </a:cubicBezTo>
                        <a:cubicBezTo>
                          <a:pt x="8350295" y="1804189"/>
                          <a:pt x="8068388" y="1637669"/>
                          <a:pt x="7831817" y="1754326"/>
                        </a:cubicBezTo>
                        <a:cubicBezTo>
                          <a:pt x="7613155" y="1858390"/>
                          <a:pt x="7455004" y="1683012"/>
                          <a:pt x="7026845" y="1754326"/>
                        </a:cubicBezTo>
                        <a:cubicBezTo>
                          <a:pt x="6604960" y="1845494"/>
                          <a:pt x="6739630" y="1719933"/>
                          <a:pt x="6535812" y="1754326"/>
                        </a:cubicBezTo>
                        <a:cubicBezTo>
                          <a:pt x="6326669" y="1774056"/>
                          <a:pt x="6058621" y="1706561"/>
                          <a:pt x="5940133" y="1754326"/>
                        </a:cubicBezTo>
                        <a:cubicBezTo>
                          <a:pt x="5777327" y="1769334"/>
                          <a:pt x="5673705" y="1755345"/>
                          <a:pt x="5449102" y="1754326"/>
                        </a:cubicBezTo>
                        <a:cubicBezTo>
                          <a:pt x="5241112" y="1772298"/>
                          <a:pt x="5044901" y="1694810"/>
                          <a:pt x="4853423" y="1754326"/>
                        </a:cubicBezTo>
                        <a:cubicBezTo>
                          <a:pt x="4637302" y="1865099"/>
                          <a:pt x="4208337" y="1656664"/>
                          <a:pt x="3943805" y="1754326"/>
                        </a:cubicBezTo>
                        <a:cubicBezTo>
                          <a:pt x="3652435" y="1844061"/>
                          <a:pt x="3462384" y="1704658"/>
                          <a:pt x="3348126" y="1754326"/>
                        </a:cubicBezTo>
                        <a:cubicBezTo>
                          <a:pt x="3200130" y="1844742"/>
                          <a:pt x="2706461" y="1732900"/>
                          <a:pt x="2543156" y="1754326"/>
                        </a:cubicBezTo>
                        <a:cubicBezTo>
                          <a:pt x="2348112" y="1805984"/>
                          <a:pt x="2054486" y="1755220"/>
                          <a:pt x="1842829" y="1754326"/>
                        </a:cubicBezTo>
                        <a:cubicBezTo>
                          <a:pt x="1588226" y="1807938"/>
                          <a:pt x="1514722" y="1759581"/>
                          <a:pt x="1247150" y="1754326"/>
                        </a:cubicBezTo>
                        <a:cubicBezTo>
                          <a:pt x="973646" y="1770292"/>
                          <a:pt x="532365" y="1686701"/>
                          <a:pt x="273136" y="1754326"/>
                        </a:cubicBezTo>
                        <a:cubicBezTo>
                          <a:pt x="105374" y="1731653"/>
                          <a:pt x="25255" y="1616148"/>
                          <a:pt x="0" y="1461933"/>
                        </a:cubicBezTo>
                        <a:cubicBezTo>
                          <a:pt x="-51822" y="1306194"/>
                          <a:pt x="-8583" y="1150881"/>
                          <a:pt x="0" y="912249"/>
                        </a:cubicBezTo>
                        <a:cubicBezTo>
                          <a:pt x="-13884" y="652963"/>
                          <a:pt x="-21918" y="524094"/>
                          <a:pt x="0" y="292392"/>
                        </a:cubicBezTo>
                        <a:close/>
                      </a:path>
                      <a:path w="11010900" h="1754326" fill="none" stroke="0" extrusionOk="0">
                        <a:moveTo>
                          <a:pt x="0" y="292392"/>
                        </a:moveTo>
                        <a:cubicBezTo>
                          <a:pt x="-36513" y="128446"/>
                          <a:pt x="144974" y="52312"/>
                          <a:pt x="273136" y="0"/>
                        </a:cubicBezTo>
                        <a:cubicBezTo>
                          <a:pt x="516015" y="-60395"/>
                          <a:pt x="700420" y="69299"/>
                          <a:pt x="973460" y="0"/>
                        </a:cubicBezTo>
                        <a:cubicBezTo>
                          <a:pt x="1265504" y="-67801"/>
                          <a:pt x="1352483" y="53182"/>
                          <a:pt x="1673786" y="0"/>
                        </a:cubicBezTo>
                        <a:cubicBezTo>
                          <a:pt x="2028784" y="7725"/>
                          <a:pt x="2321552" y="103442"/>
                          <a:pt x="2583403" y="0"/>
                        </a:cubicBezTo>
                        <a:cubicBezTo>
                          <a:pt x="2717444" y="-170439"/>
                          <a:pt x="3029103" y="88923"/>
                          <a:pt x="3493020" y="0"/>
                        </a:cubicBezTo>
                        <a:cubicBezTo>
                          <a:pt x="3906644" y="-121446"/>
                          <a:pt x="3832173" y="27189"/>
                          <a:pt x="3984054" y="0"/>
                        </a:cubicBezTo>
                        <a:cubicBezTo>
                          <a:pt x="4141452" y="-29581"/>
                          <a:pt x="4241914" y="48931"/>
                          <a:pt x="4475087" y="0"/>
                        </a:cubicBezTo>
                        <a:cubicBezTo>
                          <a:pt x="4684178" y="-67154"/>
                          <a:pt x="4852347" y="-1395"/>
                          <a:pt x="4966118" y="0"/>
                        </a:cubicBezTo>
                        <a:cubicBezTo>
                          <a:pt x="5032357" y="18935"/>
                          <a:pt x="5338959" y="23932"/>
                          <a:pt x="5561797" y="0"/>
                        </a:cubicBezTo>
                        <a:cubicBezTo>
                          <a:pt x="5794706" y="-29244"/>
                          <a:pt x="6171444" y="140063"/>
                          <a:pt x="6471415" y="0"/>
                        </a:cubicBezTo>
                        <a:cubicBezTo>
                          <a:pt x="6772987" y="-90551"/>
                          <a:pt x="6859021" y="-20325"/>
                          <a:pt x="6962448" y="0"/>
                        </a:cubicBezTo>
                        <a:cubicBezTo>
                          <a:pt x="7112149" y="5109"/>
                          <a:pt x="7398960" y="64855"/>
                          <a:pt x="7662773" y="0"/>
                        </a:cubicBezTo>
                        <a:cubicBezTo>
                          <a:pt x="7905724" y="-2053"/>
                          <a:pt x="8138483" y="23555"/>
                          <a:pt x="8258452" y="0"/>
                        </a:cubicBezTo>
                        <a:cubicBezTo>
                          <a:pt x="8414489" y="-65650"/>
                          <a:pt x="8730345" y="84043"/>
                          <a:pt x="8958777" y="0"/>
                        </a:cubicBezTo>
                        <a:cubicBezTo>
                          <a:pt x="9175307" y="-66341"/>
                          <a:pt x="9351037" y="39207"/>
                          <a:pt x="9554456" y="0"/>
                        </a:cubicBezTo>
                        <a:cubicBezTo>
                          <a:pt x="9828526" y="-95153"/>
                          <a:pt x="10387019" y="101436"/>
                          <a:pt x="10737763" y="0"/>
                        </a:cubicBezTo>
                        <a:cubicBezTo>
                          <a:pt x="10890041" y="6982"/>
                          <a:pt x="11017272" y="131390"/>
                          <a:pt x="11010900" y="292392"/>
                        </a:cubicBezTo>
                        <a:cubicBezTo>
                          <a:pt x="11010037" y="493723"/>
                          <a:pt x="10967888" y="739075"/>
                          <a:pt x="11010900" y="888858"/>
                        </a:cubicBezTo>
                        <a:cubicBezTo>
                          <a:pt x="11033670" y="1057627"/>
                          <a:pt x="10995387" y="1290382"/>
                          <a:pt x="11010900" y="1461933"/>
                        </a:cubicBezTo>
                        <a:cubicBezTo>
                          <a:pt x="11006444" y="1647787"/>
                          <a:pt x="10893087" y="1773790"/>
                          <a:pt x="10737763" y="1754326"/>
                        </a:cubicBezTo>
                        <a:cubicBezTo>
                          <a:pt x="10295211" y="1833111"/>
                          <a:pt x="10123773" y="1687588"/>
                          <a:pt x="9723500" y="1754326"/>
                        </a:cubicBezTo>
                        <a:cubicBezTo>
                          <a:pt x="9335791" y="1822273"/>
                          <a:pt x="9014178" y="1675809"/>
                          <a:pt x="8709235" y="1754326"/>
                        </a:cubicBezTo>
                        <a:cubicBezTo>
                          <a:pt x="8392492" y="1805115"/>
                          <a:pt x="8042948" y="1752902"/>
                          <a:pt x="7694972" y="1754326"/>
                        </a:cubicBezTo>
                        <a:cubicBezTo>
                          <a:pt x="7283722" y="1758498"/>
                          <a:pt x="7320358" y="1683802"/>
                          <a:pt x="7099293" y="1754326"/>
                        </a:cubicBezTo>
                        <a:cubicBezTo>
                          <a:pt x="6881123" y="1817870"/>
                          <a:pt x="6331141" y="1661812"/>
                          <a:pt x="6085029" y="1754326"/>
                        </a:cubicBezTo>
                        <a:cubicBezTo>
                          <a:pt x="5881406" y="1810307"/>
                          <a:pt x="5691681" y="1691837"/>
                          <a:pt x="5280057" y="1754326"/>
                        </a:cubicBezTo>
                        <a:cubicBezTo>
                          <a:pt x="4893938" y="1818086"/>
                          <a:pt x="4985914" y="1744609"/>
                          <a:pt x="4789025" y="1754326"/>
                        </a:cubicBezTo>
                        <a:cubicBezTo>
                          <a:pt x="4603675" y="1741893"/>
                          <a:pt x="4232026" y="1641929"/>
                          <a:pt x="3774761" y="1754326"/>
                        </a:cubicBezTo>
                        <a:cubicBezTo>
                          <a:pt x="3290110" y="1919317"/>
                          <a:pt x="3023372" y="1694985"/>
                          <a:pt x="2760497" y="1754326"/>
                        </a:cubicBezTo>
                        <a:cubicBezTo>
                          <a:pt x="2582832" y="1817442"/>
                          <a:pt x="2220602" y="1652760"/>
                          <a:pt x="1850879" y="1754326"/>
                        </a:cubicBezTo>
                        <a:cubicBezTo>
                          <a:pt x="1336519" y="1898198"/>
                          <a:pt x="979637" y="1765044"/>
                          <a:pt x="273136" y="1754326"/>
                        </a:cubicBezTo>
                        <a:cubicBezTo>
                          <a:pt x="193641" y="1756126"/>
                          <a:pt x="-2628" y="1608712"/>
                          <a:pt x="0" y="1461933"/>
                        </a:cubicBezTo>
                        <a:cubicBezTo>
                          <a:pt x="-41649" y="1213356"/>
                          <a:pt x="65749" y="1034818"/>
                          <a:pt x="0" y="865467"/>
                        </a:cubicBezTo>
                        <a:cubicBezTo>
                          <a:pt x="-60277" y="693796"/>
                          <a:pt x="22809" y="596142"/>
                          <a:pt x="0" y="292392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71550" y="738709"/>
            <a:ext cx="10629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>
                <a:latin typeface="Times New Roman" panose="02020603050405020304" pitchFamily="18" charset="0"/>
                <a:ea typeface="Times New Roman" panose="02020603050405020304" pitchFamily="18" charset="0"/>
              </a:rPr>
              <a:t>Kể tên các hình ảnh về góc vuông?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71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0" name="Left Arrow 5">
            <a:hlinkClick r:id="rId3" action="ppaction://hlinksldjump"/>
            <a:extLst>
              <a:ext uri="{FF2B5EF4-FFF2-40B4-BE49-F238E27FC236}">
                <a16:creationId xmlns:a16="http://schemas.microsoft.com/office/drawing/2014/main" id="{B9BE2BA0-8324-49FA-8DFA-2066A4FCDDB3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F2F1C3-9A34-4BFB-A8A8-E893D5DE0AFE}"/>
              </a:ext>
            </a:extLst>
          </p:cNvPr>
          <p:cNvGrpSpPr/>
          <p:nvPr/>
        </p:nvGrpSpPr>
        <p:grpSpPr>
          <a:xfrm>
            <a:off x="2780887" y="2828823"/>
            <a:ext cx="7228874" cy="1200353"/>
            <a:chOff x="3838136" y="5535727"/>
            <a:chExt cx="7228874" cy="1200353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53DEE869-32C7-46AE-B028-D2A10F1BD8B8}"/>
                </a:ext>
              </a:extLst>
            </p:cNvPr>
            <p:cNvSpPr/>
            <p:nvPr/>
          </p:nvSpPr>
          <p:spPr>
            <a:xfrm>
              <a:off x="4438436" y="5535727"/>
              <a:ext cx="6393410" cy="1182981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494F08-246C-4088-951C-902D3192D458}"/>
                </a:ext>
              </a:extLst>
            </p:cNvPr>
            <p:cNvSpPr txBox="1"/>
            <p:nvPr/>
          </p:nvSpPr>
          <p:spPr>
            <a:xfrm>
              <a:off x="3838136" y="5714524"/>
              <a:ext cx="7228874" cy="102155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………………..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9289E6D0-3719-4757-83DD-99C77C66704A}"/>
              </a:ext>
            </a:extLst>
          </p:cNvPr>
          <p:cNvSpPr/>
          <p:nvPr/>
        </p:nvSpPr>
        <p:spPr>
          <a:xfrm>
            <a:off x="335280" y="730782"/>
            <a:ext cx="11513820" cy="1783818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custGeom>
                    <a:avLst/>
                    <a:gdLst>
                      <a:gd name="connsiteX0" fmla="*/ 0 w 11513820"/>
                      <a:gd name="connsiteY0" fmla="*/ 297308 h 1783818"/>
                      <a:gd name="connsiteX1" fmla="*/ 285611 w 11513820"/>
                      <a:gd name="connsiteY1" fmla="*/ 0 h 1783818"/>
                      <a:gd name="connsiteX2" fmla="*/ 1017923 w 11513820"/>
                      <a:gd name="connsiteY2" fmla="*/ 0 h 1783818"/>
                      <a:gd name="connsiteX3" fmla="*/ 1750236 w 11513820"/>
                      <a:gd name="connsiteY3" fmla="*/ 0 h 1783818"/>
                      <a:gd name="connsiteX4" fmla="*/ 2701399 w 11513820"/>
                      <a:gd name="connsiteY4" fmla="*/ 0 h 1783818"/>
                      <a:gd name="connsiteX5" fmla="*/ 3652563 w 11513820"/>
                      <a:gd name="connsiteY5" fmla="*/ 0 h 1783818"/>
                      <a:gd name="connsiteX6" fmla="*/ 4166024 w 11513820"/>
                      <a:gd name="connsiteY6" fmla="*/ 0 h 1783818"/>
                      <a:gd name="connsiteX7" fmla="*/ 4679485 w 11513820"/>
                      <a:gd name="connsiteY7" fmla="*/ 0 h 1783818"/>
                      <a:gd name="connsiteX8" fmla="*/ 5192945 w 11513820"/>
                      <a:gd name="connsiteY8" fmla="*/ 0 h 1783818"/>
                      <a:gd name="connsiteX9" fmla="*/ 5815831 w 11513820"/>
                      <a:gd name="connsiteY9" fmla="*/ 0 h 1783818"/>
                      <a:gd name="connsiteX10" fmla="*/ 6766995 w 11513820"/>
                      <a:gd name="connsiteY10" fmla="*/ 0 h 1783818"/>
                      <a:gd name="connsiteX11" fmla="*/ 7280456 w 11513820"/>
                      <a:gd name="connsiteY11" fmla="*/ 0 h 1783818"/>
                      <a:gd name="connsiteX12" fmla="*/ 8012768 w 11513820"/>
                      <a:gd name="connsiteY12" fmla="*/ 0 h 1783818"/>
                      <a:gd name="connsiteX13" fmla="*/ 8635655 w 11513820"/>
                      <a:gd name="connsiteY13" fmla="*/ 0 h 1783818"/>
                      <a:gd name="connsiteX14" fmla="*/ 9367966 w 11513820"/>
                      <a:gd name="connsiteY14" fmla="*/ 0 h 1783818"/>
                      <a:gd name="connsiteX15" fmla="*/ 9990853 w 11513820"/>
                      <a:gd name="connsiteY15" fmla="*/ 0 h 1783818"/>
                      <a:gd name="connsiteX16" fmla="*/ 11228208 w 11513820"/>
                      <a:gd name="connsiteY16" fmla="*/ 0 h 1783818"/>
                      <a:gd name="connsiteX17" fmla="*/ 11513820 w 11513820"/>
                      <a:gd name="connsiteY17" fmla="*/ 297308 h 1783818"/>
                      <a:gd name="connsiteX18" fmla="*/ 11513820 w 11513820"/>
                      <a:gd name="connsiteY18" fmla="*/ 903801 h 1783818"/>
                      <a:gd name="connsiteX19" fmla="*/ 11513820 w 11513820"/>
                      <a:gd name="connsiteY19" fmla="*/ 1486509 h 1783818"/>
                      <a:gd name="connsiteX20" fmla="*/ 11228208 w 11513820"/>
                      <a:gd name="connsiteY20" fmla="*/ 1783818 h 1783818"/>
                      <a:gd name="connsiteX21" fmla="*/ 10167618 w 11513820"/>
                      <a:gd name="connsiteY21" fmla="*/ 1783818 h 1783818"/>
                      <a:gd name="connsiteX22" fmla="*/ 9107027 w 11513820"/>
                      <a:gd name="connsiteY22" fmla="*/ 1783818 h 1783818"/>
                      <a:gd name="connsiteX23" fmla="*/ 8046437 w 11513820"/>
                      <a:gd name="connsiteY23" fmla="*/ 1783818 h 1783818"/>
                      <a:gd name="connsiteX24" fmla="*/ 7423551 w 11513820"/>
                      <a:gd name="connsiteY24" fmla="*/ 1783818 h 1783818"/>
                      <a:gd name="connsiteX25" fmla="*/ 6362961 w 11513820"/>
                      <a:gd name="connsiteY25" fmla="*/ 1783818 h 1783818"/>
                      <a:gd name="connsiteX26" fmla="*/ 5521222 w 11513820"/>
                      <a:gd name="connsiteY26" fmla="*/ 1783818 h 1783818"/>
                      <a:gd name="connsiteX27" fmla="*/ 5007763 w 11513820"/>
                      <a:gd name="connsiteY27" fmla="*/ 1783818 h 1783818"/>
                      <a:gd name="connsiteX28" fmla="*/ 3947172 w 11513820"/>
                      <a:gd name="connsiteY28" fmla="*/ 1783818 h 1783818"/>
                      <a:gd name="connsiteX29" fmla="*/ 2886582 w 11513820"/>
                      <a:gd name="connsiteY29" fmla="*/ 1783818 h 1783818"/>
                      <a:gd name="connsiteX30" fmla="*/ 1935418 w 11513820"/>
                      <a:gd name="connsiteY30" fmla="*/ 1783818 h 1783818"/>
                      <a:gd name="connsiteX31" fmla="*/ 285611 w 11513820"/>
                      <a:gd name="connsiteY31" fmla="*/ 1783818 h 1783818"/>
                      <a:gd name="connsiteX32" fmla="*/ 0 w 11513820"/>
                      <a:gd name="connsiteY32" fmla="*/ 1486509 h 1783818"/>
                      <a:gd name="connsiteX33" fmla="*/ 0 w 11513820"/>
                      <a:gd name="connsiteY33" fmla="*/ 880016 h 1783818"/>
                      <a:gd name="connsiteX34" fmla="*/ 0 w 11513820"/>
                      <a:gd name="connsiteY34" fmla="*/ 297308 h 1783818"/>
                      <a:gd name="connsiteX0" fmla="*/ 0 w 11513820"/>
                      <a:gd name="connsiteY0" fmla="*/ 297308 h 1783818"/>
                      <a:gd name="connsiteX1" fmla="*/ 285611 w 11513820"/>
                      <a:gd name="connsiteY1" fmla="*/ 0 h 1783818"/>
                      <a:gd name="connsiteX2" fmla="*/ 1236775 w 11513820"/>
                      <a:gd name="connsiteY2" fmla="*/ 0 h 1783818"/>
                      <a:gd name="connsiteX3" fmla="*/ 2187939 w 11513820"/>
                      <a:gd name="connsiteY3" fmla="*/ 0 h 1783818"/>
                      <a:gd name="connsiteX4" fmla="*/ 3139104 w 11513820"/>
                      <a:gd name="connsiteY4" fmla="*/ 0 h 1783818"/>
                      <a:gd name="connsiteX5" fmla="*/ 4199693 w 11513820"/>
                      <a:gd name="connsiteY5" fmla="*/ 0 h 1783818"/>
                      <a:gd name="connsiteX6" fmla="*/ 4822580 w 11513820"/>
                      <a:gd name="connsiteY6" fmla="*/ 0 h 1783818"/>
                      <a:gd name="connsiteX7" fmla="*/ 5664319 w 11513820"/>
                      <a:gd name="connsiteY7" fmla="*/ 0 h 1783818"/>
                      <a:gd name="connsiteX8" fmla="*/ 6396631 w 11513820"/>
                      <a:gd name="connsiteY8" fmla="*/ 0 h 1783818"/>
                      <a:gd name="connsiteX9" fmla="*/ 7019517 w 11513820"/>
                      <a:gd name="connsiteY9" fmla="*/ 0 h 1783818"/>
                      <a:gd name="connsiteX10" fmla="*/ 7970681 w 11513820"/>
                      <a:gd name="connsiteY10" fmla="*/ 0 h 1783818"/>
                      <a:gd name="connsiteX11" fmla="*/ 8484141 w 11513820"/>
                      <a:gd name="connsiteY11" fmla="*/ 0 h 1783818"/>
                      <a:gd name="connsiteX12" fmla="*/ 8997602 w 11513820"/>
                      <a:gd name="connsiteY12" fmla="*/ 0 h 1783818"/>
                      <a:gd name="connsiteX13" fmla="*/ 9948766 w 11513820"/>
                      <a:gd name="connsiteY13" fmla="*/ 0 h 1783818"/>
                      <a:gd name="connsiteX14" fmla="*/ 11228208 w 11513820"/>
                      <a:gd name="connsiteY14" fmla="*/ 0 h 1783818"/>
                      <a:gd name="connsiteX15" fmla="*/ 11513820 w 11513820"/>
                      <a:gd name="connsiteY15" fmla="*/ 297308 h 1783818"/>
                      <a:gd name="connsiteX16" fmla="*/ 11513820 w 11513820"/>
                      <a:gd name="connsiteY16" fmla="*/ 880016 h 1783818"/>
                      <a:gd name="connsiteX17" fmla="*/ 11513820 w 11513820"/>
                      <a:gd name="connsiteY17" fmla="*/ 1486509 h 1783818"/>
                      <a:gd name="connsiteX18" fmla="*/ 11228208 w 11513820"/>
                      <a:gd name="connsiteY18" fmla="*/ 1783818 h 1783818"/>
                      <a:gd name="connsiteX19" fmla="*/ 10277044 w 11513820"/>
                      <a:gd name="connsiteY19" fmla="*/ 1783818 h 1783818"/>
                      <a:gd name="connsiteX20" fmla="*/ 9654157 w 11513820"/>
                      <a:gd name="connsiteY20" fmla="*/ 1783818 h 1783818"/>
                      <a:gd name="connsiteX21" fmla="*/ 9031271 w 11513820"/>
                      <a:gd name="connsiteY21" fmla="*/ 1783818 h 1783818"/>
                      <a:gd name="connsiteX22" fmla="*/ 8189534 w 11513820"/>
                      <a:gd name="connsiteY22" fmla="*/ 1783818 h 1783818"/>
                      <a:gd name="connsiteX23" fmla="*/ 7347795 w 11513820"/>
                      <a:gd name="connsiteY23" fmla="*/ 1783818 h 1783818"/>
                      <a:gd name="connsiteX24" fmla="*/ 6834334 w 11513820"/>
                      <a:gd name="connsiteY24" fmla="*/ 1783818 h 1783818"/>
                      <a:gd name="connsiteX25" fmla="*/ 6211447 w 11513820"/>
                      <a:gd name="connsiteY25" fmla="*/ 1783818 h 1783818"/>
                      <a:gd name="connsiteX26" fmla="*/ 5697988 w 11513820"/>
                      <a:gd name="connsiteY26" fmla="*/ 1783818 h 1783818"/>
                      <a:gd name="connsiteX27" fmla="*/ 5075102 w 11513820"/>
                      <a:gd name="connsiteY27" fmla="*/ 1783818 h 1783818"/>
                      <a:gd name="connsiteX28" fmla="*/ 4123937 w 11513820"/>
                      <a:gd name="connsiteY28" fmla="*/ 1783818 h 1783818"/>
                      <a:gd name="connsiteX29" fmla="*/ 3501051 w 11513820"/>
                      <a:gd name="connsiteY29" fmla="*/ 1783818 h 1783818"/>
                      <a:gd name="connsiteX30" fmla="*/ 2659313 w 11513820"/>
                      <a:gd name="connsiteY30" fmla="*/ 1783818 h 1783818"/>
                      <a:gd name="connsiteX31" fmla="*/ 1927000 w 11513820"/>
                      <a:gd name="connsiteY31" fmla="*/ 1783818 h 1783818"/>
                      <a:gd name="connsiteX32" fmla="*/ 1304114 w 11513820"/>
                      <a:gd name="connsiteY32" fmla="*/ 1783818 h 1783818"/>
                      <a:gd name="connsiteX33" fmla="*/ 285611 w 11513820"/>
                      <a:gd name="connsiteY33" fmla="*/ 1783818 h 1783818"/>
                      <a:gd name="connsiteX34" fmla="*/ 0 w 11513820"/>
                      <a:gd name="connsiteY34" fmla="*/ 1486509 h 1783818"/>
                      <a:gd name="connsiteX35" fmla="*/ 0 w 11513820"/>
                      <a:gd name="connsiteY35" fmla="*/ 927585 h 1783818"/>
                      <a:gd name="connsiteX36" fmla="*/ 0 w 11513820"/>
                      <a:gd name="connsiteY36" fmla="*/ 297308 h 1783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11513820" h="1783818" fill="none" extrusionOk="0">
                        <a:moveTo>
                          <a:pt x="0" y="297308"/>
                        </a:moveTo>
                        <a:cubicBezTo>
                          <a:pt x="-10319" y="129682"/>
                          <a:pt x="162632" y="65797"/>
                          <a:pt x="285611" y="0"/>
                        </a:cubicBezTo>
                        <a:cubicBezTo>
                          <a:pt x="521781" y="-104932"/>
                          <a:pt x="676237" y="97034"/>
                          <a:pt x="1017923" y="0"/>
                        </a:cubicBezTo>
                        <a:cubicBezTo>
                          <a:pt x="1293694" y="-74431"/>
                          <a:pt x="1396981" y="36460"/>
                          <a:pt x="1750236" y="0"/>
                        </a:cubicBezTo>
                        <a:cubicBezTo>
                          <a:pt x="2136413" y="-81416"/>
                          <a:pt x="2434821" y="102689"/>
                          <a:pt x="2701399" y="0"/>
                        </a:cubicBezTo>
                        <a:cubicBezTo>
                          <a:pt x="2966085" y="-157040"/>
                          <a:pt x="3217925" y="100511"/>
                          <a:pt x="3652563" y="0"/>
                        </a:cubicBezTo>
                        <a:cubicBezTo>
                          <a:pt x="4010255" y="-93370"/>
                          <a:pt x="4040190" y="35895"/>
                          <a:pt x="4166024" y="0"/>
                        </a:cubicBezTo>
                        <a:cubicBezTo>
                          <a:pt x="4362301" y="-21018"/>
                          <a:pt x="4483110" y="95625"/>
                          <a:pt x="4679485" y="0"/>
                        </a:cubicBezTo>
                        <a:cubicBezTo>
                          <a:pt x="4919568" y="-59014"/>
                          <a:pt x="5051618" y="33380"/>
                          <a:pt x="5192945" y="0"/>
                        </a:cubicBezTo>
                        <a:cubicBezTo>
                          <a:pt x="5281619" y="-60551"/>
                          <a:pt x="5584632" y="50320"/>
                          <a:pt x="5815831" y="0"/>
                        </a:cubicBezTo>
                        <a:cubicBezTo>
                          <a:pt x="5998252" y="-68079"/>
                          <a:pt x="6452767" y="53939"/>
                          <a:pt x="6766995" y="0"/>
                        </a:cubicBezTo>
                        <a:cubicBezTo>
                          <a:pt x="7071343" y="-85596"/>
                          <a:pt x="7143959" y="11006"/>
                          <a:pt x="7280456" y="0"/>
                        </a:cubicBezTo>
                        <a:cubicBezTo>
                          <a:pt x="7424349" y="-16758"/>
                          <a:pt x="7773140" y="30035"/>
                          <a:pt x="8012768" y="0"/>
                        </a:cubicBezTo>
                        <a:cubicBezTo>
                          <a:pt x="8250578" y="-5524"/>
                          <a:pt x="8491815" y="22458"/>
                          <a:pt x="8635655" y="0"/>
                        </a:cubicBezTo>
                        <a:cubicBezTo>
                          <a:pt x="8780377" y="-6054"/>
                          <a:pt x="9112019" y="37261"/>
                          <a:pt x="9367966" y="0"/>
                        </a:cubicBezTo>
                        <a:cubicBezTo>
                          <a:pt x="9629787" y="-42045"/>
                          <a:pt x="9806868" y="58629"/>
                          <a:pt x="9990853" y="0"/>
                        </a:cubicBezTo>
                        <a:cubicBezTo>
                          <a:pt x="10229998" y="-69213"/>
                          <a:pt x="10782606" y="171296"/>
                          <a:pt x="11228208" y="0"/>
                        </a:cubicBezTo>
                        <a:cubicBezTo>
                          <a:pt x="11347325" y="2872"/>
                          <a:pt x="11503710" y="153111"/>
                          <a:pt x="11513820" y="297308"/>
                        </a:cubicBezTo>
                        <a:cubicBezTo>
                          <a:pt x="11549423" y="550593"/>
                          <a:pt x="11446557" y="784931"/>
                          <a:pt x="11513820" y="903801"/>
                        </a:cubicBezTo>
                        <a:cubicBezTo>
                          <a:pt x="11561023" y="1023184"/>
                          <a:pt x="11499772" y="1319237"/>
                          <a:pt x="11513820" y="1486509"/>
                        </a:cubicBezTo>
                        <a:cubicBezTo>
                          <a:pt x="11502988" y="1683102"/>
                          <a:pt x="11418239" y="1777338"/>
                          <a:pt x="11228208" y="1783818"/>
                        </a:cubicBezTo>
                        <a:cubicBezTo>
                          <a:pt x="10650026" y="1878978"/>
                          <a:pt x="10577779" y="1741103"/>
                          <a:pt x="10167618" y="1783818"/>
                        </a:cubicBezTo>
                        <a:cubicBezTo>
                          <a:pt x="9808205" y="1833116"/>
                          <a:pt x="9468528" y="1744079"/>
                          <a:pt x="9107027" y="1783818"/>
                        </a:cubicBezTo>
                        <a:cubicBezTo>
                          <a:pt x="8841948" y="1801622"/>
                          <a:pt x="8461712" y="1734979"/>
                          <a:pt x="8046437" y="1783818"/>
                        </a:cubicBezTo>
                        <a:cubicBezTo>
                          <a:pt x="7616546" y="1816233"/>
                          <a:pt x="7651286" y="1742807"/>
                          <a:pt x="7423551" y="1783818"/>
                        </a:cubicBezTo>
                        <a:cubicBezTo>
                          <a:pt x="7203349" y="1851885"/>
                          <a:pt x="6550397" y="1680734"/>
                          <a:pt x="6362961" y="1783818"/>
                        </a:cubicBezTo>
                        <a:cubicBezTo>
                          <a:pt x="6120040" y="1837587"/>
                          <a:pt x="5913422" y="1763277"/>
                          <a:pt x="5521222" y="1783818"/>
                        </a:cubicBezTo>
                        <a:cubicBezTo>
                          <a:pt x="5098165" y="1839775"/>
                          <a:pt x="5188217" y="1779574"/>
                          <a:pt x="5007763" y="1783818"/>
                        </a:cubicBezTo>
                        <a:cubicBezTo>
                          <a:pt x="4843293" y="1772323"/>
                          <a:pt x="4471793" y="1597290"/>
                          <a:pt x="3947172" y="1783818"/>
                        </a:cubicBezTo>
                        <a:cubicBezTo>
                          <a:pt x="3505983" y="1922972"/>
                          <a:pt x="3144756" y="1706577"/>
                          <a:pt x="2886582" y="1783818"/>
                        </a:cubicBezTo>
                        <a:cubicBezTo>
                          <a:pt x="2613661" y="1799925"/>
                          <a:pt x="2370352" y="1728720"/>
                          <a:pt x="1935418" y="1783818"/>
                        </a:cubicBezTo>
                        <a:cubicBezTo>
                          <a:pt x="1543373" y="2053399"/>
                          <a:pt x="1116436" y="1793113"/>
                          <a:pt x="285611" y="1783818"/>
                        </a:cubicBezTo>
                        <a:cubicBezTo>
                          <a:pt x="132146" y="1781753"/>
                          <a:pt x="-26833" y="1643320"/>
                          <a:pt x="0" y="1486509"/>
                        </a:cubicBezTo>
                        <a:cubicBezTo>
                          <a:pt x="-46627" y="1221876"/>
                          <a:pt x="65167" y="1073902"/>
                          <a:pt x="0" y="880016"/>
                        </a:cubicBezTo>
                        <a:cubicBezTo>
                          <a:pt x="-44643" y="722585"/>
                          <a:pt x="13208" y="573269"/>
                          <a:pt x="0" y="297308"/>
                        </a:cubicBezTo>
                        <a:close/>
                      </a:path>
                      <a:path w="11513820" h="1783818" stroke="0" extrusionOk="0">
                        <a:moveTo>
                          <a:pt x="0" y="297308"/>
                        </a:moveTo>
                        <a:cubicBezTo>
                          <a:pt x="-958" y="120168"/>
                          <a:pt x="185516" y="43647"/>
                          <a:pt x="285611" y="0"/>
                        </a:cubicBezTo>
                        <a:cubicBezTo>
                          <a:pt x="696308" y="-41867"/>
                          <a:pt x="996363" y="45585"/>
                          <a:pt x="1236775" y="0"/>
                        </a:cubicBezTo>
                        <a:cubicBezTo>
                          <a:pt x="1545654" y="-44673"/>
                          <a:pt x="1971570" y="4834"/>
                          <a:pt x="2187939" y="0"/>
                        </a:cubicBezTo>
                        <a:cubicBezTo>
                          <a:pt x="2365488" y="21235"/>
                          <a:pt x="2962169" y="45965"/>
                          <a:pt x="3139104" y="0"/>
                        </a:cubicBezTo>
                        <a:cubicBezTo>
                          <a:pt x="3376768" y="-43584"/>
                          <a:pt x="3705099" y="126615"/>
                          <a:pt x="4199693" y="0"/>
                        </a:cubicBezTo>
                        <a:cubicBezTo>
                          <a:pt x="4702231" y="-86464"/>
                          <a:pt x="4612458" y="97812"/>
                          <a:pt x="4822580" y="0"/>
                        </a:cubicBezTo>
                        <a:cubicBezTo>
                          <a:pt x="5039012" y="-113015"/>
                          <a:pt x="5324349" y="71962"/>
                          <a:pt x="5664319" y="0"/>
                        </a:cubicBezTo>
                        <a:cubicBezTo>
                          <a:pt x="6012650" y="-59282"/>
                          <a:pt x="6236576" y="35046"/>
                          <a:pt x="6396631" y="0"/>
                        </a:cubicBezTo>
                        <a:cubicBezTo>
                          <a:pt x="6554249" y="-97767"/>
                          <a:pt x="6823450" y="25886"/>
                          <a:pt x="7019517" y="0"/>
                        </a:cubicBezTo>
                        <a:cubicBezTo>
                          <a:pt x="7156639" y="56940"/>
                          <a:pt x="7568942" y="105260"/>
                          <a:pt x="7970681" y="0"/>
                        </a:cubicBezTo>
                        <a:cubicBezTo>
                          <a:pt x="8391400" y="3591"/>
                          <a:pt x="8324936" y="31113"/>
                          <a:pt x="8484141" y="0"/>
                        </a:cubicBezTo>
                        <a:cubicBezTo>
                          <a:pt x="8638931" y="-5126"/>
                          <a:pt x="8755828" y="50682"/>
                          <a:pt x="8997602" y="0"/>
                        </a:cubicBezTo>
                        <a:cubicBezTo>
                          <a:pt x="9217693" y="-29056"/>
                          <a:pt x="9540618" y="24075"/>
                          <a:pt x="9948766" y="0"/>
                        </a:cubicBezTo>
                        <a:cubicBezTo>
                          <a:pt x="10317836" y="-37806"/>
                          <a:pt x="10620817" y="199776"/>
                          <a:pt x="11228208" y="0"/>
                        </a:cubicBezTo>
                        <a:cubicBezTo>
                          <a:pt x="11449786" y="-16531"/>
                          <a:pt x="11515532" y="169712"/>
                          <a:pt x="11513820" y="297308"/>
                        </a:cubicBezTo>
                        <a:cubicBezTo>
                          <a:pt x="11533641" y="402954"/>
                          <a:pt x="11459408" y="578511"/>
                          <a:pt x="11513820" y="880016"/>
                        </a:cubicBezTo>
                        <a:cubicBezTo>
                          <a:pt x="11559719" y="1120733"/>
                          <a:pt x="11465505" y="1187086"/>
                          <a:pt x="11513820" y="1486509"/>
                        </a:cubicBezTo>
                        <a:cubicBezTo>
                          <a:pt x="11479031" y="1675687"/>
                          <a:pt x="11417695" y="1785945"/>
                          <a:pt x="11228208" y="1783818"/>
                        </a:cubicBezTo>
                        <a:cubicBezTo>
                          <a:pt x="10777802" y="1803044"/>
                          <a:pt x="10550695" y="1668384"/>
                          <a:pt x="10277044" y="1783818"/>
                        </a:cubicBezTo>
                        <a:cubicBezTo>
                          <a:pt x="9973347" y="1882545"/>
                          <a:pt x="9797956" y="1736779"/>
                          <a:pt x="9654157" y="1783818"/>
                        </a:cubicBezTo>
                        <a:cubicBezTo>
                          <a:pt x="9475962" y="1826768"/>
                          <a:pt x="9235062" y="1768934"/>
                          <a:pt x="9031271" y="1783818"/>
                        </a:cubicBezTo>
                        <a:cubicBezTo>
                          <a:pt x="8739147" y="1837105"/>
                          <a:pt x="8436826" y="1664510"/>
                          <a:pt x="8189534" y="1783818"/>
                        </a:cubicBezTo>
                        <a:cubicBezTo>
                          <a:pt x="7972057" y="1926808"/>
                          <a:pt x="7795219" y="1711729"/>
                          <a:pt x="7347795" y="1783818"/>
                        </a:cubicBezTo>
                        <a:cubicBezTo>
                          <a:pt x="6884508" y="1875770"/>
                          <a:pt x="7047638" y="1750413"/>
                          <a:pt x="6834334" y="1783818"/>
                        </a:cubicBezTo>
                        <a:cubicBezTo>
                          <a:pt x="6612768" y="1792698"/>
                          <a:pt x="6378878" y="1749664"/>
                          <a:pt x="6211447" y="1783818"/>
                        </a:cubicBezTo>
                        <a:cubicBezTo>
                          <a:pt x="6043630" y="1786082"/>
                          <a:pt x="5932446" y="1785703"/>
                          <a:pt x="5697988" y="1783818"/>
                        </a:cubicBezTo>
                        <a:cubicBezTo>
                          <a:pt x="5485181" y="1806141"/>
                          <a:pt x="5273583" y="1694900"/>
                          <a:pt x="5075102" y="1783818"/>
                        </a:cubicBezTo>
                        <a:cubicBezTo>
                          <a:pt x="4858754" y="1870533"/>
                          <a:pt x="4393559" y="1678429"/>
                          <a:pt x="4123937" y="1783818"/>
                        </a:cubicBezTo>
                        <a:cubicBezTo>
                          <a:pt x="3821415" y="1878746"/>
                          <a:pt x="3640320" y="1724114"/>
                          <a:pt x="3501051" y="1783818"/>
                        </a:cubicBezTo>
                        <a:cubicBezTo>
                          <a:pt x="3345468" y="1893599"/>
                          <a:pt x="2819215" y="1755558"/>
                          <a:pt x="2659313" y="1783818"/>
                        </a:cubicBezTo>
                        <a:cubicBezTo>
                          <a:pt x="2454865" y="1842402"/>
                          <a:pt x="2146257" y="1792224"/>
                          <a:pt x="1927000" y="1783818"/>
                        </a:cubicBezTo>
                        <a:cubicBezTo>
                          <a:pt x="1686721" y="1829353"/>
                          <a:pt x="1585211" y="1788368"/>
                          <a:pt x="1304114" y="1783818"/>
                        </a:cubicBezTo>
                        <a:cubicBezTo>
                          <a:pt x="1040063" y="1859166"/>
                          <a:pt x="568063" y="1753046"/>
                          <a:pt x="285611" y="1783818"/>
                        </a:cubicBezTo>
                        <a:cubicBezTo>
                          <a:pt x="108828" y="1763880"/>
                          <a:pt x="31912" y="1660660"/>
                          <a:pt x="0" y="1486509"/>
                        </a:cubicBezTo>
                        <a:cubicBezTo>
                          <a:pt x="-57511" y="1333852"/>
                          <a:pt x="-9592" y="1168554"/>
                          <a:pt x="0" y="927585"/>
                        </a:cubicBezTo>
                        <a:cubicBezTo>
                          <a:pt x="-21525" y="662364"/>
                          <a:pt x="8406" y="533183"/>
                          <a:pt x="0" y="297308"/>
                        </a:cubicBezTo>
                        <a:close/>
                      </a:path>
                      <a:path w="11513820" h="1783818" fill="none" stroke="0" extrusionOk="0">
                        <a:moveTo>
                          <a:pt x="0" y="297308"/>
                        </a:moveTo>
                        <a:cubicBezTo>
                          <a:pt x="-58263" y="124498"/>
                          <a:pt x="153322" y="55021"/>
                          <a:pt x="285611" y="0"/>
                        </a:cubicBezTo>
                        <a:cubicBezTo>
                          <a:pt x="582537" y="-69177"/>
                          <a:pt x="723624" y="71771"/>
                          <a:pt x="1017923" y="0"/>
                        </a:cubicBezTo>
                        <a:cubicBezTo>
                          <a:pt x="1312137" y="-56653"/>
                          <a:pt x="1414988" y="58736"/>
                          <a:pt x="1750236" y="0"/>
                        </a:cubicBezTo>
                        <a:cubicBezTo>
                          <a:pt x="2097578" y="-17323"/>
                          <a:pt x="2399344" y="96224"/>
                          <a:pt x="2701399" y="0"/>
                        </a:cubicBezTo>
                        <a:cubicBezTo>
                          <a:pt x="2906655" y="-134094"/>
                          <a:pt x="3154549" y="86729"/>
                          <a:pt x="3652563" y="0"/>
                        </a:cubicBezTo>
                        <a:cubicBezTo>
                          <a:pt x="4084739" y="-123711"/>
                          <a:pt x="4019812" y="-6248"/>
                          <a:pt x="4166024" y="0"/>
                        </a:cubicBezTo>
                        <a:cubicBezTo>
                          <a:pt x="4351257" y="-25838"/>
                          <a:pt x="4445207" y="54110"/>
                          <a:pt x="4679485" y="0"/>
                        </a:cubicBezTo>
                        <a:cubicBezTo>
                          <a:pt x="4900103" y="-72437"/>
                          <a:pt x="5074980" y="-4603"/>
                          <a:pt x="5192945" y="0"/>
                        </a:cubicBezTo>
                        <a:cubicBezTo>
                          <a:pt x="5299420" y="1677"/>
                          <a:pt x="5582940" y="34213"/>
                          <a:pt x="5815831" y="0"/>
                        </a:cubicBezTo>
                        <a:cubicBezTo>
                          <a:pt x="6076673" y="13793"/>
                          <a:pt x="6451790" y="152529"/>
                          <a:pt x="6766995" y="0"/>
                        </a:cubicBezTo>
                        <a:cubicBezTo>
                          <a:pt x="7068085" y="-69423"/>
                          <a:pt x="7168003" y="-16257"/>
                          <a:pt x="7280456" y="0"/>
                        </a:cubicBezTo>
                        <a:cubicBezTo>
                          <a:pt x="7467747" y="11670"/>
                          <a:pt x="7768677" y="40544"/>
                          <a:pt x="8012768" y="0"/>
                        </a:cubicBezTo>
                        <a:cubicBezTo>
                          <a:pt x="8263534" y="-5731"/>
                          <a:pt x="8530092" y="19490"/>
                          <a:pt x="8635655" y="0"/>
                        </a:cubicBezTo>
                        <a:cubicBezTo>
                          <a:pt x="8794971" y="-63128"/>
                          <a:pt x="9119320" y="66490"/>
                          <a:pt x="9367966" y="0"/>
                        </a:cubicBezTo>
                        <a:cubicBezTo>
                          <a:pt x="9595787" y="-67106"/>
                          <a:pt x="9762494" y="64925"/>
                          <a:pt x="9990853" y="0"/>
                        </a:cubicBezTo>
                        <a:cubicBezTo>
                          <a:pt x="10303994" y="-111078"/>
                          <a:pt x="10859169" y="65685"/>
                          <a:pt x="11228208" y="0"/>
                        </a:cubicBezTo>
                        <a:cubicBezTo>
                          <a:pt x="11385977" y="4166"/>
                          <a:pt x="11515857" y="152174"/>
                          <a:pt x="11513820" y="297308"/>
                        </a:cubicBezTo>
                        <a:cubicBezTo>
                          <a:pt x="11527433" y="510846"/>
                          <a:pt x="11467637" y="746898"/>
                          <a:pt x="11513820" y="903801"/>
                        </a:cubicBezTo>
                        <a:cubicBezTo>
                          <a:pt x="11542827" y="1065116"/>
                          <a:pt x="11479319" y="1303800"/>
                          <a:pt x="11513820" y="1486509"/>
                        </a:cubicBezTo>
                        <a:cubicBezTo>
                          <a:pt x="11509498" y="1682216"/>
                          <a:pt x="11405552" y="1796735"/>
                          <a:pt x="11228208" y="1783818"/>
                        </a:cubicBezTo>
                        <a:cubicBezTo>
                          <a:pt x="10754119" y="1870263"/>
                          <a:pt x="10564380" y="1723188"/>
                          <a:pt x="10167618" y="1783818"/>
                        </a:cubicBezTo>
                        <a:cubicBezTo>
                          <a:pt x="9755163" y="1857093"/>
                          <a:pt x="9411401" y="1723041"/>
                          <a:pt x="9107027" y="1783818"/>
                        </a:cubicBezTo>
                        <a:cubicBezTo>
                          <a:pt x="8802178" y="1826488"/>
                          <a:pt x="8469078" y="1758850"/>
                          <a:pt x="8046437" y="1783818"/>
                        </a:cubicBezTo>
                        <a:cubicBezTo>
                          <a:pt x="7613826" y="1808751"/>
                          <a:pt x="7655281" y="1712552"/>
                          <a:pt x="7423551" y="1783818"/>
                        </a:cubicBezTo>
                        <a:cubicBezTo>
                          <a:pt x="7210552" y="1837521"/>
                          <a:pt x="6583159" y="1714287"/>
                          <a:pt x="6362961" y="1783818"/>
                        </a:cubicBezTo>
                        <a:cubicBezTo>
                          <a:pt x="6151714" y="1832796"/>
                          <a:pt x="5985635" y="1715846"/>
                          <a:pt x="5521222" y="1783818"/>
                        </a:cubicBezTo>
                        <a:cubicBezTo>
                          <a:pt x="5112836" y="1853507"/>
                          <a:pt x="5210875" y="1774152"/>
                          <a:pt x="5007763" y="1783818"/>
                        </a:cubicBezTo>
                        <a:cubicBezTo>
                          <a:pt x="4781792" y="1710549"/>
                          <a:pt x="4504320" y="1718850"/>
                          <a:pt x="3947172" y="1783818"/>
                        </a:cubicBezTo>
                        <a:cubicBezTo>
                          <a:pt x="3477728" y="1922477"/>
                          <a:pt x="3183214" y="1735740"/>
                          <a:pt x="2886582" y="1783818"/>
                        </a:cubicBezTo>
                        <a:cubicBezTo>
                          <a:pt x="2665471" y="1855737"/>
                          <a:pt x="2299644" y="1728330"/>
                          <a:pt x="1935418" y="1783818"/>
                        </a:cubicBezTo>
                        <a:cubicBezTo>
                          <a:pt x="1491135" y="1911435"/>
                          <a:pt x="1022218" y="1893132"/>
                          <a:pt x="285611" y="1783818"/>
                        </a:cubicBezTo>
                        <a:cubicBezTo>
                          <a:pt x="186921" y="1784597"/>
                          <a:pt x="-958" y="1636924"/>
                          <a:pt x="0" y="1486509"/>
                        </a:cubicBezTo>
                        <a:cubicBezTo>
                          <a:pt x="-35899" y="1202677"/>
                          <a:pt x="70204" y="1046214"/>
                          <a:pt x="0" y="880016"/>
                        </a:cubicBezTo>
                        <a:cubicBezTo>
                          <a:pt x="-63402" y="704309"/>
                          <a:pt x="25287" y="614911"/>
                          <a:pt x="0" y="2973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0C6DA4-03B6-4A23-80CB-F307165F9DBA}"/>
              </a:ext>
            </a:extLst>
          </p:cNvPr>
          <p:cNvSpPr txBox="1"/>
          <p:nvPr/>
        </p:nvSpPr>
        <p:spPr>
          <a:xfrm>
            <a:off x="342900" y="860608"/>
            <a:ext cx="11506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>
                <a:latin typeface="Times New Roman" panose="02020603050405020304" pitchFamily="18" charset="0"/>
                <a:ea typeface="Times New Roman" panose="02020603050405020304" pitchFamily="18" charset="0"/>
              </a:rPr>
              <a:t>Kể tên các hình ảnh về góc không vuông?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38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140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1DB62A-A928-89A9-2715-D0AB072579B9}"/>
              </a:ext>
            </a:extLst>
          </p:cNvPr>
          <p:cNvSpPr/>
          <p:nvPr/>
        </p:nvSpPr>
        <p:spPr>
          <a:xfrm>
            <a:off x="876355" y="4733586"/>
            <a:ext cx="11199895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b,</a:t>
            </a:r>
            <a:r>
              <a:rPr lang="en-US" sz="4000" b="0" cap="none" spc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Em hãy dùng ê ke vẽ góc vuông, rồi ghi đỉnh O, cạnh OA, OB.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7EA2C8-AAD3-FE8D-5859-B7724C714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304" y="1821938"/>
            <a:ext cx="10301206" cy="278105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5E2922A-98CE-0E2D-5508-ADDC3CBFB7CD}"/>
              </a:ext>
            </a:extLst>
          </p:cNvPr>
          <p:cNvSpPr/>
          <p:nvPr/>
        </p:nvSpPr>
        <p:spPr>
          <a:xfrm>
            <a:off x="166015" y="983463"/>
            <a:ext cx="11199895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a,</a:t>
            </a:r>
            <a:r>
              <a:rPr lang="en-US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Quan </a:t>
            </a:r>
            <a:r>
              <a:rPr lang="en-US" sz="4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dùng</a:t>
            </a:r>
            <a:r>
              <a:rPr lang="en-US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sz="4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46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C44D89C6-0170-4675-B9D4-09447414B86F}"/>
              </a:ext>
            </a:extLst>
          </p:cNvPr>
          <p:cNvSpPr/>
          <p:nvPr/>
        </p:nvSpPr>
        <p:spPr>
          <a:xfrm>
            <a:off x="1917283" y="4517812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2AAEDA7-EC4F-4E2F-8A25-93758242BC3F}"/>
              </a:ext>
            </a:extLst>
          </p:cNvPr>
          <p:cNvSpPr/>
          <p:nvPr/>
        </p:nvSpPr>
        <p:spPr>
          <a:xfrm>
            <a:off x="1870149" y="5675891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D5D2A03C-967E-4827-89A9-60EBBE474789}"/>
              </a:ext>
            </a:extLst>
          </p:cNvPr>
          <p:cNvSpPr/>
          <p:nvPr/>
        </p:nvSpPr>
        <p:spPr>
          <a:xfrm rot="16200000">
            <a:off x="4084316" y="2137147"/>
            <a:ext cx="196072" cy="444200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FCDD9A87-45CA-4640-8B2B-9344CCE63051}"/>
              </a:ext>
            </a:extLst>
          </p:cNvPr>
          <p:cNvSpPr/>
          <p:nvPr/>
        </p:nvSpPr>
        <p:spPr>
          <a:xfrm rot="16200000">
            <a:off x="4239109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2B51FEE0-876F-43F7-B8DD-CAFF1038E8BD}"/>
              </a:ext>
            </a:extLst>
          </p:cNvPr>
          <p:cNvSpPr/>
          <p:nvPr/>
        </p:nvSpPr>
        <p:spPr>
          <a:xfrm rot="16200000">
            <a:off x="4613519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9C203832-35B0-46C7-8435-A3E62C57C600}"/>
              </a:ext>
            </a:extLst>
          </p:cNvPr>
          <p:cNvSpPr/>
          <p:nvPr/>
        </p:nvSpPr>
        <p:spPr>
          <a:xfrm rot="16200000">
            <a:off x="4844830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0D095E00-789D-48B1-8527-66CD5FF7A22A}"/>
              </a:ext>
            </a:extLst>
          </p:cNvPr>
          <p:cNvSpPr/>
          <p:nvPr/>
        </p:nvSpPr>
        <p:spPr>
          <a:xfrm rot="16200000">
            <a:off x="5039218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A4C064A2-ADAB-4C6D-9588-AD1A40D8DE2E}"/>
              </a:ext>
            </a:extLst>
          </p:cNvPr>
          <p:cNvSpPr/>
          <p:nvPr/>
        </p:nvSpPr>
        <p:spPr>
          <a:xfrm rot="16200000">
            <a:off x="5192764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9051A63E-4D3E-4D43-AC97-72CC2D8816E4}"/>
              </a:ext>
            </a:extLst>
          </p:cNvPr>
          <p:cNvSpPr/>
          <p:nvPr/>
        </p:nvSpPr>
        <p:spPr>
          <a:xfrm rot="16200000">
            <a:off x="5463683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A3337DFD-10DC-490D-A5DC-7899915FDBD5}"/>
              </a:ext>
            </a:extLst>
          </p:cNvPr>
          <p:cNvSpPr/>
          <p:nvPr/>
        </p:nvSpPr>
        <p:spPr>
          <a:xfrm rot="16200000">
            <a:off x="5499677" y="3589976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43735" y="-168145"/>
            <a:ext cx="11741304" cy="6278879"/>
            <a:chOff x="388883" y="1124654"/>
            <a:chExt cx="11350833" cy="5438254"/>
          </a:xfrm>
        </p:grpSpPr>
        <p:sp>
          <p:nvSpPr>
            <p:cNvPr id="33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xmlns="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" name="Flowchart: Manual Operation 33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5" name="Flowchart: Manual Operation 34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6" name="Flowchart: Manual Operation 35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" name="Flowchart: Manual Operation 37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" name="Flowchart: Manual Operation 38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FBF2DA5F-C17A-4A8E-89F6-8E87D7D269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273725" y="3817978"/>
            <a:ext cx="2143874" cy="3131822"/>
          </a:xfrm>
          <a:prstGeom prst="rect">
            <a:avLst/>
          </a:prstGeom>
        </p:spPr>
      </p:pic>
      <p:sp>
        <p:nvSpPr>
          <p:cNvPr id="41" name="Line 19">
            <a:extLst>
              <a:ext uri="{FF2B5EF4-FFF2-40B4-BE49-F238E27FC236}">
                <a16:creationId xmlns:a16="http://schemas.microsoft.com/office/drawing/2014/main" id="{D1A1D73A-EFEB-D513-331F-8904443F200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15294" y="1710073"/>
            <a:ext cx="0" cy="1985628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highlight>
                <a:srgbClr val="000000"/>
              </a:highlight>
              <a:latin typeface="Times New Roman" panose="02020603050405020304" pitchFamily="18" charset="0"/>
            </a:endParaRPr>
          </a:p>
        </p:txBody>
      </p:sp>
      <p:sp>
        <p:nvSpPr>
          <p:cNvPr id="42" name="Line 20">
            <a:extLst>
              <a:ext uri="{FF2B5EF4-FFF2-40B4-BE49-F238E27FC236}">
                <a16:creationId xmlns:a16="http://schemas.microsoft.com/office/drawing/2014/main" id="{D0B5B8F5-C08D-C3B6-F281-3C5DD2E73EF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15294" y="3695701"/>
            <a:ext cx="2251817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highlight>
                <a:srgbClr val="000000"/>
              </a:highlight>
              <a:latin typeface="Times New Roman" panose="02020603050405020304" pitchFamily="18" charset="0"/>
            </a:endParaRPr>
          </a:p>
        </p:txBody>
      </p:sp>
      <p:sp>
        <p:nvSpPr>
          <p:cNvPr id="43" name="Text Box 21">
            <a:extLst>
              <a:ext uri="{FF2B5EF4-FFF2-40B4-BE49-F238E27FC236}">
                <a16:creationId xmlns:a16="http://schemas.microsoft.com/office/drawing/2014/main" id="{CB036E70-E410-B71B-41D4-D0DF4FEDF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001" y="3532719"/>
            <a:ext cx="59258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O</a:t>
            </a:r>
          </a:p>
        </p:txBody>
      </p:sp>
      <p:sp>
        <p:nvSpPr>
          <p:cNvPr id="44" name="Text Box 22">
            <a:extLst>
              <a:ext uri="{FF2B5EF4-FFF2-40B4-BE49-F238E27FC236}">
                <a16:creationId xmlns:a16="http://schemas.microsoft.com/office/drawing/2014/main" id="{7D1F2C23-13FC-B89D-0C3B-FD033B1DE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2189" y="3617923"/>
            <a:ext cx="59258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45" name="Text Box 23">
            <a:extLst>
              <a:ext uri="{FF2B5EF4-FFF2-40B4-BE49-F238E27FC236}">
                <a16:creationId xmlns:a16="http://schemas.microsoft.com/office/drawing/2014/main" id="{CC857E73-E018-F348-0A1F-6DC714F74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2709" y="1537254"/>
            <a:ext cx="59258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A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1DBCC822-5C9C-E254-4C72-1C17909BC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8982" y="651682"/>
            <a:ext cx="2540673" cy="3181627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01C775B-30EA-D234-7ECF-2C1766994835}"/>
              </a:ext>
            </a:extLst>
          </p:cNvPr>
          <p:cNvSpPr txBox="1"/>
          <p:nvPr/>
        </p:nvSpPr>
        <p:spPr>
          <a:xfrm>
            <a:off x="4509259" y="259067"/>
            <a:ext cx="7228874" cy="623149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Lấy điểm O trùng với đỉnh của 1 ô li.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Vẽ tia OA ( trùng với đường kẻ nằm ngang)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Dùng thước và ê ke thực hiện các bước còn lại ( như thao tác mẫu ) để được góc vuông đỉnh O, cạnh OA, OB.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Dùng ê ke để kiểm tra lại góc vuông vừa vẽ.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31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41" grpId="0" animBg="1"/>
      <p:bldP spid="42" grpId="0" animBg="1"/>
      <p:bldP spid="43" grpId="0"/>
      <p:bldP spid="44" grpId="0"/>
      <p:bldP spid="4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1096</TotalTime>
  <Words>166</Words>
  <Application>Microsoft Office PowerPoint</Application>
  <PresentationFormat>Widescreen</PresentationFormat>
  <Paragraphs>34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Arial</vt:lpstr>
      <vt:lpstr>Verdana</vt:lpstr>
      <vt:lpstr>SVN-Fiolex Girls</vt:lpstr>
      <vt:lpstr>方正少儿简体</vt:lpstr>
      <vt:lpstr>UTM Alexander</vt:lpstr>
      <vt:lpstr>UTM Davida</vt:lpstr>
      <vt:lpstr>UTM HelvetIns</vt:lpstr>
      <vt:lpstr>Calibri</vt:lpstr>
      <vt:lpstr>Fujiyama</vt:lpstr>
      <vt:lpstr>#9Slide02 Noi dung dai</vt:lpstr>
      <vt:lpstr>等线</vt:lpstr>
      <vt:lpstr>Coiny</vt:lpstr>
      <vt:lpstr>Tahoma</vt:lpstr>
      <vt:lpstr>Calibri Light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Hoai Thu</dc:creator>
  <cp:lastModifiedBy>ADMIN</cp:lastModifiedBy>
  <cp:revision>58</cp:revision>
  <dcterms:created xsi:type="dcterms:W3CDTF">2023-04-09T01:12:44Z</dcterms:created>
  <dcterms:modified xsi:type="dcterms:W3CDTF">2023-07-19T06:16:19Z</dcterms:modified>
</cp:coreProperties>
</file>