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1" r:id="rId3"/>
    <p:sldId id="270" r:id="rId4"/>
    <p:sldId id="268" r:id="rId5"/>
    <p:sldId id="272" r:id="rId6"/>
    <p:sldId id="275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AAC9-C174-4B83-8EFE-B91EDE9ACF6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F4F6-FB45-49B7-B8AF-95F14D978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35B6-9471-4E00-A7EE-B111EAA5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C6CC-B2E7-4A3E-A68F-DD27E43DC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8D6A-F974-4FB7-B1A6-0B1878B5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39E0-2036-4382-A6DB-F601E890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8E95-1EEE-4349-816C-5AF0101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A2CA-45F3-4584-B37C-E768B42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162FF-D0E3-4E00-837E-A46145D4D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7CE-B04F-4AFB-BDBC-D13D597E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E947-0807-4F97-9493-A6ED636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42B2-4ED0-43CD-AABE-0B5D8C5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1F8C5-241D-4026-B3BA-813247F9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FE14D-0929-49B1-9F27-916A934AD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48A8-DDE1-465D-9268-3234A4A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D33C-9DA6-4215-AFAA-C80F4B95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B1E3-E035-491D-A26C-1C01639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3ED5-A88B-40B7-9C3B-1469B50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F10-347D-4785-98A1-A56403B9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346A-5577-4709-BF9D-88B4236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0669-4F5C-433E-8B3F-9C78238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F6E-10F2-4FEE-BEC1-AAB9A5DB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01D7-9CF4-4106-AFB4-7B872C0F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C442E-4977-4490-95D6-D5F6AC42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20DA-EACB-42C7-9A32-F59033F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367C-8530-4D27-A8F6-EC41836D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F1F8-85F2-4DAE-ACF7-D488A12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A3BF-DBDA-4CFA-9533-556B5D5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6A9E-9C11-4355-BDA5-7BAAB81B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3872-5DB8-469C-A436-1F95E712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B09E2-78E3-4C72-B0EE-0D465562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FADA-85F6-4EB5-BD0F-FCD8914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67AE-BB94-41AF-80B7-58B5E842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8717-70F0-4022-984B-024BDF31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D04F8-001C-4256-9778-C70B775D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4E4FB-17D6-4CA8-8A88-3AFBD980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CBC0-6064-4D7D-93D2-940DC598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F31C5-511D-4052-8AB8-683A843F3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9AE15-8A49-4FF8-9229-11BD9576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0040-A0C4-4B5E-A6BB-B94C5C67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CC392-2B5F-411A-89DA-6AAF7A6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4D5A-C01E-4208-B1BB-EC0E5CD2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C247B-314C-49B2-B313-F786A7BF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206DE-C8DB-494E-89AA-12C96F3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1B73F-7B41-446B-9A89-9A128A0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EBDC8-2D90-4165-AF23-CA0F9AC5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AB6-46F5-473B-A227-7F1AC5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7EE2-C908-44CB-90D4-4469B68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F86-6284-4964-A753-B2007993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18CB-06F3-4264-86EA-3A9B5A84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58EF2-0E34-4647-B37C-C73A1BB0B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2AC16-6892-40A0-A17C-A4E918B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A49D-4BF3-4068-AF16-3562D09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04B2-14AC-4BC2-8686-4C28F095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123D-4FC3-4BED-B6E7-87D5C2A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E663B-0167-452F-91F7-98EEEAEA4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9EEE-B8E5-468B-A2A8-C161299B5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5DBAD-90ED-42FA-8C67-3C4DB557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DB8A-D1C0-4D85-8124-FEA57173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25D9A-DBC2-4AB7-B294-BADEA099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792E8-9A2B-4656-AEE9-79A967CB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E09B-54FB-4208-A412-6A35DC19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D7B-8C4C-4698-94CA-E246EFC5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02D5-4F9B-47E9-89AF-800311BB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82A-A9D8-4E05-8345-527510F8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54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HÌNH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CHỮ NHẬT.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HÌNH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VUÔNG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59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54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chữ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nhật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vuông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5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3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4DCAE9-8E59-46F3-BAD5-A04C4F622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123" y="836545"/>
            <a:ext cx="5239130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C3EAD-1859-4D57-AB07-66D6154A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6" y="1977177"/>
            <a:ext cx="2194606" cy="1671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D3ECA-C72C-4DE0-9567-A029760B6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730" y="2165638"/>
            <a:ext cx="3101270" cy="277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0B3DA-64F0-4EC3-806E-B550B9BE5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872" y="2484542"/>
            <a:ext cx="5161482" cy="255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B7D82-8B2A-4F8D-8A33-8F1790678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872" y="2709419"/>
            <a:ext cx="5361381" cy="657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45323D-1EB1-47BF-B5E3-0FEFEE2B4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484" y="3258185"/>
            <a:ext cx="5780508" cy="593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51163C-5079-4A0E-8852-8C42E87AB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872" y="3819392"/>
            <a:ext cx="5972514" cy="686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A8D01-9D46-494D-98A2-18EECAE70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70" y="3798969"/>
            <a:ext cx="2116108" cy="367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2E3D5-FC25-4BA1-93F8-FF8D00896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308" y="4451931"/>
            <a:ext cx="9692859" cy="450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2517E7-742B-4E06-BED2-930FD654A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76" y="4921917"/>
            <a:ext cx="2055262" cy="1649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3388F-4830-41AC-81F6-F7DE65CF03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415" y="6516436"/>
            <a:ext cx="2086748" cy="450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864F1-547B-46F9-A5A0-A1B3CCDC8B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9385" y="4880351"/>
            <a:ext cx="2304308" cy="3072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568AC6-D734-4CE1-A4BE-8B69E389C2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3460" y="5164931"/>
            <a:ext cx="4831488" cy="3696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973F59-BB54-48AB-A006-FBF20F563D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4108" y="5469495"/>
            <a:ext cx="4776941" cy="7086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032919-EA20-48F4-B89F-421F9CBB1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4218" y="6149396"/>
            <a:ext cx="5100784" cy="369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52F0B4-7BF5-400F-B79E-EF0B535758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5549" y="6526837"/>
            <a:ext cx="4976696" cy="3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8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33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2022-04-16T00:49:55Z</dcterms:created>
  <dcterms:modified xsi:type="dcterms:W3CDTF">2023-06-07T05:16:13Z</dcterms:modified>
</cp:coreProperties>
</file>